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3"/>
  </p:notesMasterIdLst>
  <p:sldIdLst>
    <p:sldId id="53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23"/>
    <p:restoredTop sz="96327"/>
  </p:normalViewPr>
  <p:slideViewPr>
    <p:cSldViewPr snapToGrid="0" snapToObjects="1">
      <p:cViewPr varScale="1">
        <p:scale>
          <a:sx n="85" d="100"/>
          <a:sy n="85" d="100"/>
        </p:scale>
        <p:origin x="208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0F4E-1D89-F147-8029-B9FA07FB7262}" type="datetimeFigureOut">
              <a:rPr lang="en-US" smtClean="0"/>
              <a:t>4/28/26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6A0B1-1541-AA4E-B984-D15DF435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9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chemeClr val="accent5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"/>
          <p:cNvSpPr/>
          <p:nvPr/>
        </p:nvSpPr>
        <p:spPr>
          <a:xfrm>
            <a:off x="-54" y="4623692"/>
            <a:ext cx="1405932" cy="2231581"/>
          </a:xfrm>
          <a:custGeom>
            <a:avLst/>
            <a:gdLst/>
            <a:ahLst/>
            <a:cxnLst/>
            <a:rect l="l" t="t" r="r" b="b"/>
            <a:pathLst>
              <a:path w="21212" h="33669" extrusionOk="0">
                <a:moveTo>
                  <a:pt x="18787" y="11144"/>
                </a:moveTo>
                <a:lnTo>
                  <a:pt x="18990" y="11178"/>
                </a:lnTo>
                <a:lnTo>
                  <a:pt x="19091" y="11212"/>
                </a:lnTo>
                <a:lnTo>
                  <a:pt x="19192" y="11279"/>
                </a:lnTo>
                <a:lnTo>
                  <a:pt x="19360" y="11481"/>
                </a:lnTo>
                <a:lnTo>
                  <a:pt x="19562" y="11750"/>
                </a:lnTo>
                <a:lnTo>
                  <a:pt x="19730" y="12053"/>
                </a:lnTo>
                <a:lnTo>
                  <a:pt x="19596" y="12188"/>
                </a:lnTo>
                <a:lnTo>
                  <a:pt x="19562" y="12154"/>
                </a:lnTo>
                <a:lnTo>
                  <a:pt x="19495" y="12121"/>
                </a:lnTo>
                <a:lnTo>
                  <a:pt x="19461" y="12154"/>
                </a:lnTo>
                <a:lnTo>
                  <a:pt x="19427" y="12188"/>
                </a:lnTo>
                <a:lnTo>
                  <a:pt x="19360" y="12255"/>
                </a:lnTo>
                <a:lnTo>
                  <a:pt x="19225" y="12020"/>
                </a:lnTo>
                <a:lnTo>
                  <a:pt x="19158" y="11784"/>
                </a:lnTo>
                <a:lnTo>
                  <a:pt x="19057" y="11515"/>
                </a:lnTo>
                <a:lnTo>
                  <a:pt x="18956" y="11279"/>
                </a:lnTo>
                <a:lnTo>
                  <a:pt x="18888" y="11212"/>
                </a:lnTo>
                <a:lnTo>
                  <a:pt x="18821" y="11212"/>
                </a:lnTo>
                <a:lnTo>
                  <a:pt x="18754" y="11245"/>
                </a:lnTo>
                <a:lnTo>
                  <a:pt x="18720" y="11346"/>
                </a:lnTo>
                <a:lnTo>
                  <a:pt x="18720" y="11750"/>
                </a:lnTo>
                <a:lnTo>
                  <a:pt x="18754" y="12154"/>
                </a:lnTo>
                <a:lnTo>
                  <a:pt x="18653" y="11784"/>
                </a:lnTo>
                <a:lnTo>
                  <a:pt x="18552" y="11447"/>
                </a:lnTo>
                <a:lnTo>
                  <a:pt x="18518" y="11414"/>
                </a:lnTo>
                <a:lnTo>
                  <a:pt x="18484" y="11380"/>
                </a:lnTo>
                <a:lnTo>
                  <a:pt x="18787" y="11144"/>
                </a:lnTo>
                <a:close/>
                <a:moveTo>
                  <a:pt x="17508" y="12255"/>
                </a:moveTo>
                <a:lnTo>
                  <a:pt x="17474" y="12424"/>
                </a:lnTo>
                <a:lnTo>
                  <a:pt x="17441" y="12390"/>
                </a:lnTo>
                <a:lnTo>
                  <a:pt x="17373" y="12390"/>
                </a:lnTo>
                <a:lnTo>
                  <a:pt x="17508" y="12255"/>
                </a:lnTo>
                <a:close/>
                <a:moveTo>
                  <a:pt x="19023" y="12121"/>
                </a:moveTo>
                <a:lnTo>
                  <a:pt x="19091" y="12323"/>
                </a:lnTo>
                <a:lnTo>
                  <a:pt x="19225" y="12491"/>
                </a:lnTo>
                <a:lnTo>
                  <a:pt x="18990" y="12693"/>
                </a:lnTo>
                <a:lnTo>
                  <a:pt x="19023" y="12424"/>
                </a:lnTo>
                <a:lnTo>
                  <a:pt x="19023" y="12121"/>
                </a:lnTo>
                <a:close/>
                <a:moveTo>
                  <a:pt x="18282" y="11548"/>
                </a:moveTo>
                <a:lnTo>
                  <a:pt x="18249" y="11851"/>
                </a:lnTo>
                <a:lnTo>
                  <a:pt x="18215" y="12188"/>
                </a:lnTo>
                <a:lnTo>
                  <a:pt x="18114" y="12828"/>
                </a:lnTo>
                <a:lnTo>
                  <a:pt x="18013" y="12356"/>
                </a:lnTo>
                <a:lnTo>
                  <a:pt x="17878" y="11885"/>
                </a:lnTo>
                <a:lnTo>
                  <a:pt x="18282" y="11548"/>
                </a:lnTo>
                <a:close/>
                <a:moveTo>
                  <a:pt x="18484" y="12087"/>
                </a:moveTo>
                <a:lnTo>
                  <a:pt x="18653" y="12996"/>
                </a:lnTo>
                <a:lnTo>
                  <a:pt x="17542" y="14040"/>
                </a:lnTo>
                <a:lnTo>
                  <a:pt x="17609" y="13602"/>
                </a:lnTo>
                <a:lnTo>
                  <a:pt x="17643" y="13131"/>
                </a:lnTo>
                <a:lnTo>
                  <a:pt x="17676" y="12693"/>
                </a:lnTo>
                <a:lnTo>
                  <a:pt x="17744" y="12255"/>
                </a:lnTo>
                <a:lnTo>
                  <a:pt x="17878" y="12794"/>
                </a:lnTo>
                <a:lnTo>
                  <a:pt x="18013" y="13333"/>
                </a:lnTo>
                <a:lnTo>
                  <a:pt x="18047" y="13400"/>
                </a:lnTo>
                <a:lnTo>
                  <a:pt x="18114" y="13434"/>
                </a:lnTo>
                <a:lnTo>
                  <a:pt x="18181" y="13400"/>
                </a:lnTo>
                <a:lnTo>
                  <a:pt x="18249" y="13333"/>
                </a:lnTo>
                <a:lnTo>
                  <a:pt x="18350" y="13030"/>
                </a:lnTo>
                <a:lnTo>
                  <a:pt x="18383" y="12727"/>
                </a:lnTo>
                <a:lnTo>
                  <a:pt x="18484" y="12087"/>
                </a:lnTo>
                <a:close/>
                <a:moveTo>
                  <a:pt x="21010" y="13703"/>
                </a:moveTo>
                <a:lnTo>
                  <a:pt x="21043" y="13905"/>
                </a:lnTo>
                <a:lnTo>
                  <a:pt x="21077" y="14073"/>
                </a:lnTo>
                <a:lnTo>
                  <a:pt x="21010" y="14040"/>
                </a:lnTo>
                <a:lnTo>
                  <a:pt x="21010" y="13703"/>
                </a:lnTo>
                <a:close/>
                <a:moveTo>
                  <a:pt x="17306" y="12457"/>
                </a:moveTo>
                <a:lnTo>
                  <a:pt x="17306" y="12491"/>
                </a:lnTo>
                <a:lnTo>
                  <a:pt x="17272" y="12693"/>
                </a:lnTo>
                <a:lnTo>
                  <a:pt x="17239" y="12727"/>
                </a:lnTo>
                <a:lnTo>
                  <a:pt x="17239" y="12929"/>
                </a:lnTo>
                <a:lnTo>
                  <a:pt x="17205" y="13131"/>
                </a:lnTo>
                <a:lnTo>
                  <a:pt x="17239" y="13535"/>
                </a:lnTo>
                <a:lnTo>
                  <a:pt x="17239" y="13568"/>
                </a:lnTo>
                <a:lnTo>
                  <a:pt x="17171" y="13838"/>
                </a:lnTo>
                <a:lnTo>
                  <a:pt x="17070" y="14107"/>
                </a:lnTo>
                <a:lnTo>
                  <a:pt x="16936" y="13838"/>
                </a:lnTo>
                <a:lnTo>
                  <a:pt x="16868" y="13535"/>
                </a:lnTo>
                <a:lnTo>
                  <a:pt x="16835" y="13232"/>
                </a:lnTo>
                <a:lnTo>
                  <a:pt x="16835" y="12929"/>
                </a:lnTo>
                <a:lnTo>
                  <a:pt x="17306" y="12457"/>
                </a:lnTo>
                <a:close/>
                <a:moveTo>
                  <a:pt x="17272" y="14174"/>
                </a:moveTo>
                <a:lnTo>
                  <a:pt x="17340" y="14242"/>
                </a:lnTo>
                <a:lnTo>
                  <a:pt x="17171" y="14410"/>
                </a:lnTo>
                <a:lnTo>
                  <a:pt x="17171" y="14410"/>
                </a:lnTo>
                <a:lnTo>
                  <a:pt x="17272" y="14174"/>
                </a:lnTo>
                <a:close/>
                <a:moveTo>
                  <a:pt x="16666" y="13131"/>
                </a:moveTo>
                <a:lnTo>
                  <a:pt x="16666" y="13400"/>
                </a:lnTo>
                <a:lnTo>
                  <a:pt x="16666" y="13636"/>
                </a:lnTo>
                <a:lnTo>
                  <a:pt x="16666" y="13703"/>
                </a:lnTo>
                <a:lnTo>
                  <a:pt x="16599" y="14107"/>
                </a:lnTo>
                <a:lnTo>
                  <a:pt x="16498" y="14477"/>
                </a:lnTo>
                <a:lnTo>
                  <a:pt x="16363" y="14073"/>
                </a:lnTo>
                <a:lnTo>
                  <a:pt x="16262" y="13703"/>
                </a:lnTo>
                <a:lnTo>
                  <a:pt x="16195" y="13636"/>
                </a:lnTo>
                <a:lnTo>
                  <a:pt x="16666" y="13131"/>
                </a:lnTo>
                <a:close/>
                <a:moveTo>
                  <a:pt x="16801" y="14107"/>
                </a:moveTo>
                <a:lnTo>
                  <a:pt x="16969" y="14410"/>
                </a:lnTo>
                <a:lnTo>
                  <a:pt x="17037" y="14477"/>
                </a:lnTo>
                <a:lnTo>
                  <a:pt x="17104" y="14477"/>
                </a:lnTo>
                <a:lnTo>
                  <a:pt x="16027" y="15555"/>
                </a:lnTo>
                <a:lnTo>
                  <a:pt x="16094" y="15286"/>
                </a:lnTo>
                <a:lnTo>
                  <a:pt x="16161" y="14983"/>
                </a:lnTo>
                <a:lnTo>
                  <a:pt x="16195" y="14376"/>
                </a:lnTo>
                <a:lnTo>
                  <a:pt x="16296" y="14612"/>
                </a:lnTo>
                <a:lnTo>
                  <a:pt x="16397" y="14848"/>
                </a:lnTo>
                <a:lnTo>
                  <a:pt x="16431" y="14882"/>
                </a:lnTo>
                <a:lnTo>
                  <a:pt x="16565" y="14882"/>
                </a:lnTo>
                <a:lnTo>
                  <a:pt x="16633" y="14814"/>
                </a:lnTo>
                <a:lnTo>
                  <a:pt x="16734" y="14477"/>
                </a:lnTo>
                <a:lnTo>
                  <a:pt x="16801" y="14107"/>
                </a:lnTo>
                <a:close/>
                <a:moveTo>
                  <a:pt x="20976" y="14242"/>
                </a:moveTo>
                <a:lnTo>
                  <a:pt x="20976" y="14477"/>
                </a:lnTo>
                <a:lnTo>
                  <a:pt x="20909" y="14612"/>
                </a:lnTo>
                <a:lnTo>
                  <a:pt x="20774" y="14882"/>
                </a:lnTo>
                <a:lnTo>
                  <a:pt x="20639" y="15117"/>
                </a:lnTo>
                <a:lnTo>
                  <a:pt x="20471" y="15353"/>
                </a:lnTo>
                <a:lnTo>
                  <a:pt x="20269" y="15555"/>
                </a:lnTo>
                <a:lnTo>
                  <a:pt x="20505" y="15252"/>
                </a:lnTo>
                <a:lnTo>
                  <a:pt x="20707" y="14915"/>
                </a:lnTo>
                <a:lnTo>
                  <a:pt x="20875" y="14578"/>
                </a:lnTo>
                <a:lnTo>
                  <a:pt x="20976" y="14242"/>
                </a:lnTo>
                <a:close/>
                <a:moveTo>
                  <a:pt x="15993" y="13871"/>
                </a:moveTo>
                <a:lnTo>
                  <a:pt x="15926" y="14578"/>
                </a:lnTo>
                <a:lnTo>
                  <a:pt x="15892" y="14915"/>
                </a:lnTo>
                <a:lnTo>
                  <a:pt x="15858" y="15252"/>
                </a:lnTo>
                <a:lnTo>
                  <a:pt x="15757" y="14949"/>
                </a:lnTo>
                <a:lnTo>
                  <a:pt x="15724" y="14612"/>
                </a:lnTo>
                <a:lnTo>
                  <a:pt x="15690" y="14545"/>
                </a:lnTo>
                <a:lnTo>
                  <a:pt x="15623" y="14511"/>
                </a:lnTo>
                <a:lnTo>
                  <a:pt x="15555" y="14511"/>
                </a:lnTo>
                <a:lnTo>
                  <a:pt x="15488" y="14578"/>
                </a:lnTo>
                <a:lnTo>
                  <a:pt x="15353" y="15286"/>
                </a:lnTo>
                <a:lnTo>
                  <a:pt x="15219" y="15993"/>
                </a:lnTo>
                <a:lnTo>
                  <a:pt x="15084" y="15488"/>
                </a:lnTo>
                <a:lnTo>
                  <a:pt x="14983" y="14949"/>
                </a:lnTo>
                <a:lnTo>
                  <a:pt x="15993" y="13871"/>
                </a:lnTo>
                <a:close/>
                <a:moveTo>
                  <a:pt x="15589" y="15286"/>
                </a:moveTo>
                <a:lnTo>
                  <a:pt x="15757" y="15690"/>
                </a:lnTo>
                <a:lnTo>
                  <a:pt x="15791" y="15723"/>
                </a:lnTo>
                <a:lnTo>
                  <a:pt x="15858" y="15723"/>
                </a:lnTo>
                <a:lnTo>
                  <a:pt x="15421" y="16161"/>
                </a:lnTo>
                <a:lnTo>
                  <a:pt x="15522" y="15723"/>
                </a:lnTo>
                <a:lnTo>
                  <a:pt x="15589" y="15286"/>
                </a:lnTo>
                <a:close/>
                <a:moveTo>
                  <a:pt x="14916" y="15824"/>
                </a:moveTo>
                <a:lnTo>
                  <a:pt x="15017" y="16127"/>
                </a:lnTo>
                <a:lnTo>
                  <a:pt x="15151" y="16397"/>
                </a:lnTo>
                <a:lnTo>
                  <a:pt x="15151" y="16430"/>
                </a:lnTo>
                <a:lnTo>
                  <a:pt x="14848" y="16733"/>
                </a:lnTo>
                <a:lnTo>
                  <a:pt x="14916" y="16262"/>
                </a:lnTo>
                <a:lnTo>
                  <a:pt x="14916" y="15824"/>
                </a:lnTo>
                <a:close/>
                <a:moveTo>
                  <a:pt x="14747" y="15218"/>
                </a:moveTo>
                <a:lnTo>
                  <a:pt x="14680" y="16127"/>
                </a:lnTo>
                <a:lnTo>
                  <a:pt x="14613" y="16565"/>
                </a:lnTo>
                <a:lnTo>
                  <a:pt x="14579" y="16801"/>
                </a:lnTo>
                <a:lnTo>
                  <a:pt x="14512" y="17003"/>
                </a:lnTo>
                <a:lnTo>
                  <a:pt x="14411" y="16700"/>
                </a:lnTo>
                <a:lnTo>
                  <a:pt x="14343" y="16397"/>
                </a:lnTo>
                <a:lnTo>
                  <a:pt x="14209" y="15723"/>
                </a:lnTo>
                <a:lnTo>
                  <a:pt x="14747" y="15218"/>
                </a:lnTo>
                <a:close/>
                <a:moveTo>
                  <a:pt x="13906" y="15993"/>
                </a:moveTo>
                <a:lnTo>
                  <a:pt x="13771" y="16599"/>
                </a:lnTo>
                <a:lnTo>
                  <a:pt x="13670" y="16902"/>
                </a:lnTo>
                <a:lnTo>
                  <a:pt x="13569" y="17205"/>
                </a:lnTo>
                <a:lnTo>
                  <a:pt x="13468" y="16834"/>
                </a:lnTo>
                <a:lnTo>
                  <a:pt x="13333" y="16464"/>
                </a:lnTo>
                <a:lnTo>
                  <a:pt x="13906" y="15993"/>
                </a:lnTo>
                <a:close/>
                <a:moveTo>
                  <a:pt x="12997" y="16733"/>
                </a:moveTo>
                <a:lnTo>
                  <a:pt x="12929" y="17104"/>
                </a:lnTo>
                <a:lnTo>
                  <a:pt x="12896" y="17508"/>
                </a:lnTo>
                <a:lnTo>
                  <a:pt x="12828" y="16868"/>
                </a:lnTo>
                <a:lnTo>
                  <a:pt x="12997" y="16733"/>
                </a:lnTo>
                <a:close/>
                <a:moveTo>
                  <a:pt x="12492" y="17104"/>
                </a:moveTo>
                <a:lnTo>
                  <a:pt x="12458" y="17474"/>
                </a:lnTo>
                <a:lnTo>
                  <a:pt x="12391" y="17811"/>
                </a:lnTo>
                <a:lnTo>
                  <a:pt x="12357" y="18181"/>
                </a:lnTo>
                <a:lnTo>
                  <a:pt x="12256" y="18518"/>
                </a:lnTo>
                <a:lnTo>
                  <a:pt x="12155" y="18013"/>
                </a:lnTo>
                <a:lnTo>
                  <a:pt x="11987" y="17474"/>
                </a:lnTo>
                <a:lnTo>
                  <a:pt x="12492" y="17104"/>
                </a:lnTo>
                <a:close/>
                <a:moveTo>
                  <a:pt x="8216" y="236"/>
                </a:moveTo>
                <a:lnTo>
                  <a:pt x="8889" y="808"/>
                </a:lnTo>
                <a:lnTo>
                  <a:pt x="9529" y="1448"/>
                </a:lnTo>
                <a:lnTo>
                  <a:pt x="10135" y="2088"/>
                </a:lnTo>
                <a:lnTo>
                  <a:pt x="10707" y="2761"/>
                </a:lnTo>
                <a:lnTo>
                  <a:pt x="11886" y="4108"/>
                </a:lnTo>
                <a:lnTo>
                  <a:pt x="12492" y="4781"/>
                </a:lnTo>
                <a:lnTo>
                  <a:pt x="13098" y="5421"/>
                </a:lnTo>
                <a:lnTo>
                  <a:pt x="14478" y="6734"/>
                </a:lnTo>
                <a:lnTo>
                  <a:pt x="15118" y="7407"/>
                </a:lnTo>
                <a:lnTo>
                  <a:pt x="15791" y="8114"/>
                </a:lnTo>
                <a:lnTo>
                  <a:pt x="17070" y="9629"/>
                </a:lnTo>
                <a:lnTo>
                  <a:pt x="18383" y="11144"/>
                </a:lnTo>
                <a:lnTo>
                  <a:pt x="17811" y="11616"/>
                </a:lnTo>
                <a:lnTo>
                  <a:pt x="17239" y="12121"/>
                </a:lnTo>
                <a:lnTo>
                  <a:pt x="16734" y="12659"/>
                </a:lnTo>
                <a:lnTo>
                  <a:pt x="16195" y="13232"/>
                </a:lnTo>
                <a:lnTo>
                  <a:pt x="15185" y="14343"/>
                </a:lnTo>
                <a:lnTo>
                  <a:pt x="14680" y="14882"/>
                </a:lnTo>
                <a:lnTo>
                  <a:pt x="14175" y="15420"/>
                </a:lnTo>
                <a:lnTo>
                  <a:pt x="13636" y="15925"/>
                </a:lnTo>
                <a:lnTo>
                  <a:pt x="13064" y="16363"/>
                </a:lnTo>
                <a:lnTo>
                  <a:pt x="11919" y="17238"/>
                </a:lnTo>
                <a:lnTo>
                  <a:pt x="11852" y="17205"/>
                </a:lnTo>
                <a:lnTo>
                  <a:pt x="11785" y="17171"/>
                </a:lnTo>
                <a:lnTo>
                  <a:pt x="11717" y="17171"/>
                </a:lnTo>
                <a:lnTo>
                  <a:pt x="11684" y="17238"/>
                </a:lnTo>
                <a:lnTo>
                  <a:pt x="11650" y="17440"/>
                </a:lnTo>
                <a:lnTo>
                  <a:pt x="11347" y="17676"/>
                </a:lnTo>
                <a:lnTo>
                  <a:pt x="10808" y="18114"/>
                </a:lnTo>
                <a:lnTo>
                  <a:pt x="10337" y="18551"/>
                </a:lnTo>
                <a:lnTo>
                  <a:pt x="9933" y="18282"/>
                </a:lnTo>
                <a:lnTo>
                  <a:pt x="9529" y="17945"/>
                </a:lnTo>
                <a:lnTo>
                  <a:pt x="9192" y="17609"/>
                </a:lnTo>
                <a:lnTo>
                  <a:pt x="8855" y="17238"/>
                </a:lnTo>
                <a:lnTo>
                  <a:pt x="8182" y="16464"/>
                </a:lnTo>
                <a:lnTo>
                  <a:pt x="7542" y="15690"/>
                </a:lnTo>
                <a:lnTo>
                  <a:pt x="6835" y="14949"/>
                </a:lnTo>
                <a:lnTo>
                  <a:pt x="6465" y="14578"/>
                </a:lnTo>
                <a:lnTo>
                  <a:pt x="6128" y="14141"/>
                </a:lnTo>
                <a:lnTo>
                  <a:pt x="5556" y="13434"/>
                </a:lnTo>
                <a:lnTo>
                  <a:pt x="5253" y="13097"/>
                </a:lnTo>
                <a:lnTo>
                  <a:pt x="4950" y="12760"/>
                </a:lnTo>
                <a:lnTo>
                  <a:pt x="4209" y="12053"/>
                </a:lnTo>
                <a:lnTo>
                  <a:pt x="3873" y="11683"/>
                </a:lnTo>
                <a:lnTo>
                  <a:pt x="3536" y="11279"/>
                </a:lnTo>
                <a:lnTo>
                  <a:pt x="2896" y="10404"/>
                </a:lnTo>
                <a:lnTo>
                  <a:pt x="2223" y="9495"/>
                </a:lnTo>
                <a:lnTo>
                  <a:pt x="1751" y="8922"/>
                </a:lnTo>
                <a:lnTo>
                  <a:pt x="1516" y="8619"/>
                </a:lnTo>
                <a:lnTo>
                  <a:pt x="1246" y="8350"/>
                </a:lnTo>
                <a:lnTo>
                  <a:pt x="741" y="7912"/>
                </a:lnTo>
                <a:lnTo>
                  <a:pt x="472" y="7710"/>
                </a:lnTo>
                <a:lnTo>
                  <a:pt x="270" y="7441"/>
                </a:lnTo>
                <a:lnTo>
                  <a:pt x="539" y="7239"/>
                </a:lnTo>
                <a:lnTo>
                  <a:pt x="809" y="7037"/>
                </a:lnTo>
                <a:lnTo>
                  <a:pt x="1347" y="6532"/>
                </a:lnTo>
                <a:lnTo>
                  <a:pt x="1819" y="6027"/>
                </a:lnTo>
                <a:lnTo>
                  <a:pt x="2256" y="5488"/>
                </a:lnTo>
                <a:lnTo>
                  <a:pt x="2762" y="4882"/>
                </a:lnTo>
                <a:lnTo>
                  <a:pt x="3300" y="4310"/>
                </a:lnTo>
                <a:lnTo>
                  <a:pt x="3873" y="3737"/>
                </a:lnTo>
                <a:lnTo>
                  <a:pt x="4479" y="3232"/>
                </a:lnTo>
                <a:lnTo>
                  <a:pt x="6364" y="1751"/>
                </a:lnTo>
                <a:lnTo>
                  <a:pt x="8216" y="236"/>
                </a:lnTo>
                <a:close/>
                <a:moveTo>
                  <a:pt x="14074" y="16296"/>
                </a:moveTo>
                <a:lnTo>
                  <a:pt x="14175" y="16767"/>
                </a:lnTo>
                <a:lnTo>
                  <a:pt x="14242" y="17003"/>
                </a:lnTo>
                <a:lnTo>
                  <a:pt x="14343" y="17205"/>
                </a:lnTo>
                <a:lnTo>
                  <a:pt x="13670" y="17811"/>
                </a:lnTo>
                <a:lnTo>
                  <a:pt x="12963" y="18383"/>
                </a:lnTo>
                <a:lnTo>
                  <a:pt x="12391" y="18854"/>
                </a:lnTo>
                <a:lnTo>
                  <a:pt x="12492" y="18585"/>
                </a:lnTo>
                <a:lnTo>
                  <a:pt x="12593" y="18282"/>
                </a:lnTo>
                <a:lnTo>
                  <a:pt x="12660" y="17710"/>
                </a:lnTo>
                <a:lnTo>
                  <a:pt x="12694" y="18013"/>
                </a:lnTo>
                <a:lnTo>
                  <a:pt x="12761" y="18316"/>
                </a:lnTo>
                <a:lnTo>
                  <a:pt x="12795" y="18349"/>
                </a:lnTo>
                <a:lnTo>
                  <a:pt x="12862" y="18383"/>
                </a:lnTo>
                <a:lnTo>
                  <a:pt x="12963" y="18383"/>
                </a:lnTo>
                <a:lnTo>
                  <a:pt x="13030" y="18316"/>
                </a:lnTo>
                <a:lnTo>
                  <a:pt x="13098" y="17945"/>
                </a:lnTo>
                <a:lnTo>
                  <a:pt x="13131" y="17575"/>
                </a:lnTo>
                <a:lnTo>
                  <a:pt x="13165" y="17205"/>
                </a:lnTo>
                <a:lnTo>
                  <a:pt x="13199" y="16868"/>
                </a:lnTo>
                <a:lnTo>
                  <a:pt x="13333" y="17205"/>
                </a:lnTo>
                <a:lnTo>
                  <a:pt x="13468" y="17541"/>
                </a:lnTo>
                <a:lnTo>
                  <a:pt x="13502" y="17609"/>
                </a:lnTo>
                <a:lnTo>
                  <a:pt x="13636" y="17609"/>
                </a:lnTo>
                <a:lnTo>
                  <a:pt x="13670" y="17541"/>
                </a:lnTo>
                <a:lnTo>
                  <a:pt x="13805" y="17272"/>
                </a:lnTo>
                <a:lnTo>
                  <a:pt x="13906" y="16935"/>
                </a:lnTo>
                <a:lnTo>
                  <a:pt x="14074" y="16296"/>
                </a:lnTo>
                <a:close/>
                <a:moveTo>
                  <a:pt x="11616" y="17777"/>
                </a:moveTo>
                <a:lnTo>
                  <a:pt x="11583" y="18585"/>
                </a:lnTo>
                <a:lnTo>
                  <a:pt x="11549" y="18989"/>
                </a:lnTo>
                <a:lnTo>
                  <a:pt x="11482" y="19393"/>
                </a:lnTo>
                <a:lnTo>
                  <a:pt x="11347" y="18821"/>
                </a:lnTo>
                <a:lnTo>
                  <a:pt x="11246" y="18248"/>
                </a:lnTo>
                <a:lnTo>
                  <a:pt x="11212" y="18181"/>
                </a:lnTo>
                <a:lnTo>
                  <a:pt x="11145" y="18147"/>
                </a:lnTo>
                <a:lnTo>
                  <a:pt x="11313" y="18013"/>
                </a:lnTo>
                <a:lnTo>
                  <a:pt x="11616" y="17777"/>
                </a:lnTo>
                <a:close/>
                <a:moveTo>
                  <a:pt x="11852" y="17878"/>
                </a:moveTo>
                <a:lnTo>
                  <a:pt x="11987" y="18417"/>
                </a:lnTo>
                <a:lnTo>
                  <a:pt x="12088" y="18922"/>
                </a:lnTo>
                <a:lnTo>
                  <a:pt x="12121" y="18989"/>
                </a:lnTo>
                <a:lnTo>
                  <a:pt x="12189" y="19023"/>
                </a:lnTo>
                <a:lnTo>
                  <a:pt x="12088" y="19090"/>
                </a:lnTo>
                <a:lnTo>
                  <a:pt x="11717" y="19427"/>
                </a:lnTo>
                <a:lnTo>
                  <a:pt x="11785" y="19023"/>
                </a:lnTo>
                <a:lnTo>
                  <a:pt x="11818" y="18652"/>
                </a:lnTo>
                <a:lnTo>
                  <a:pt x="11852" y="17878"/>
                </a:lnTo>
                <a:close/>
                <a:moveTo>
                  <a:pt x="10977" y="18282"/>
                </a:moveTo>
                <a:lnTo>
                  <a:pt x="10876" y="18686"/>
                </a:lnTo>
                <a:lnTo>
                  <a:pt x="10808" y="19090"/>
                </a:lnTo>
                <a:lnTo>
                  <a:pt x="10741" y="19528"/>
                </a:lnTo>
                <a:lnTo>
                  <a:pt x="10640" y="19932"/>
                </a:lnTo>
                <a:lnTo>
                  <a:pt x="10505" y="19359"/>
                </a:lnTo>
                <a:lnTo>
                  <a:pt x="10404" y="18787"/>
                </a:lnTo>
                <a:lnTo>
                  <a:pt x="10977" y="18282"/>
                </a:lnTo>
                <a:close/>
                <a:moveTo>
                  <a:pt x="11111" y="18753"/>
                </a:moveTo>
                <a:lnTo>
                  <a:pt x="11212" y="19258"/>
                </a:lnTo>
                <a:lnTo>
                  <a:pt x="11313" y="19763"/>
                </a:lnTo>
                <a:lnTo>
                  <a:pt x="10775" y="20235"/>
                </a:lnTo>
                <a:lnTo>
                  <a:pt x="10775" y="20235"/>
                </a:lnTo>
                <a:lnTo>
                  <a:pt x="10909" y="19898"/>
                </a:lnTo>
                <a:lnTo>
                  <a:pt x="10977" y="19494"/>
                </a:lnTo>
                <a:lnTo>
                  <a:pt x="11111" y="18753"/>
                </a:lnTo>
                <a:close/>
                <a:moveTo>
                  <a:pt x="10135" y="19056"/>
                </a:moveTo>
                <a:lnTo>
                  <a:pt x="10101" y="19763"/>
                </a:lnTo>
                <a:lnTo>
                  <a:pt x="10067" y="20100"/>
                </a:lnTo>
                <a:lnTo>
                  <a:pt x="10034" y="20437"/>
                </a:lnTo>
                <a:lnTo>
                  <a:pt x="9966" y="19898"/>
                </a:lnTo>
                <a:lnTo>
                  <a:pt x="9933" y="19359"/>
                </a:lnTo>
                <a:lnTo>
                  <a:pt x="9899" y="19292"/>
                </a:lnTo>
                <a:lnTo>
                  <a:pt x="10135" y="19056"/>
                </a:lnTo>
                <a:close/>
                <a:moveTo>
                  <a:pt x="10337" y="19696"/>
                </a:moveTo>
                <a:lnTo>
                  <a:pt x="10438" y="19999"/>
                </a:lnTo>
                <a:lnTo>
                  <a:pt x="10539" y="20302"/>
                </a:lnTo>
                <a:lnTo>
                  <a:pt x="10572" y="20336"/>
                </a:lnTo>
                <a:lnTo>
                  <a:pt x="10640" y="20369"/>
                </a:lnTo>
                <a:lnTo>
                  <a:pt x="10202" y="20773"/>
                </a:lnTo>
                <a:lnTo>
                  <a:pt x="10303" y="20235"/>
                </a:lnTo>
                <a:lnTo>
                  <a:pt x="10337" y="19696"/>
                </a:lnTo>
                <a:close/>
                <a:moveTo>
                  <a:pt x="9663" y="19494"/>
                </a:moveTo>
                <a:lnTo>
                  <a:pt x="9596" y="19864"/>
                </a:lnTo>
                <a:lnTo>
                  <a:pt x="9529" y="20235"/>
                </a:lnTo>
                <a:lnTo>
                  <a:pt x="9428" y="20942"/>
                </a:lnTo>
                <a:lnTo>
                  <a:pt x="9293" y="20437"/>
                </a:lnTo>
                <a:lnTo>
                  <a:pt x="9226" y="19932"/>
                </a:lnTo>
                <a:lnTo>
                  <a:pt x="9663" y="19494"/>
                </a:lnTo>
                <a:close/>
                <a:moveTo>
                  <a:pt x="9798" y="20066"/>
                </a:moveTo>
                <a:lnTo>
                  <a:pt x="9832" y="20571"/>
                </a:lnTo>
                <a:lnTo>
                  <a:pt x="9899" y="21009"/>
                </a:lnTo>
                <a:lnTo>
                  <a:pt x="9899" y="21043"/>
                </a:lnTo>
                <a:lnTo>
                  <a:pt x="9562" y="21346"/>
                </a:lnTo>
                <a:lnTo>
                  <a:pt x="9630" y="21043"/>
                </a:lnTo>
                <a:lnTo>
                  <a:pt x="9697" y="20706"/>
                </a:lnTo>
                <a:lnTo>
                  <a:pt x="9798" y="20066"/>
                </a:lnTo>
                <a:close/>
                <a:moveTo>
                  <a:pt x="19730" y="12390"/>
                </a:moveTo>
                <a:lnTo>
                  <a:pt x="20067" y="12592"/>
                </a:lnTo>
                <a:lnTo>
                  <a:pt x="20336" y="12861"/>
                </a:lnTo>
                <a:lnTo>
                  <a:pt x="20538" y="13131"/>
                </a:lnTo>
                <a:lnTo>
                  <a:pt x="20639" y="13434"/>
                </a:lnTo>
                <a:lnTo>
                  <a:pt x="20707" y="13770"/>
                </a:lnTo>
                <a:lnTo>
                  <a:pt x="20707" y="14107"/>
                </a:lnTo>
                <a:lnTo>
                  <a:pt x="20639" y="14444"/>
                </a:lnTo>
                <a:lnTo>
                  <a:pt x="20505" y="14814"/>
                </a:lnTo>
                <a:lnTo>
                  <a:pt x="20471" y="14781"/>
                </a:lnTo>
                <a:lnTo>
                  <a:pt x="20437" y="14814"/>
                </a:lnTo>
                <a:lnTo>
                  <a:pt x="20033" y="15454"/>
                </a:lnTo>
                <a:lnTo>
                  <a:pt x="19562" y="15925"/>
                </a:lnTo>
                <a:lnTo>
                  <a:pt x="19091" y="16363"/>
                </a:lnTo>
                <a:lnTo>
                  <a:pt x="18047" y="17137"/>
                </a:lnTo>
                <a:lnTo>
                  <a:pt x="17407" y="17609"/>
                </a:lnTo>
                <a:lnTo>
                  <a:pt x="16767" y="18147"/>
                </a:lnTo>
                <a:lnTo>
                  <a:pt x="15555" y="19225"/>
                </a:lnTo>
                <a:lnTo>
                  <a:pt x="14377" y="20369"/>
                </a:lnTo>
                <a:lnTo>
                  <a:pt x="13232" y="21514"/>
                </a:lnTo>
                <a:lnTo>
                  <a:pt x="12727" y="21110"/>
                </a:lnTo>
                <a:lnTo>
                  <a:pt x="12290" y="20672"/>
                </a:lnTo>
                <a:lnTo>
                  <a:pt x="11953" y="20268"/>
                </a:lnTo>
                <a:lnTo>
                  <a:pt x="11751" y="20100"/>
                </a:lnTo>
                <a:lnTo>
                  <a:pt x="11583" y="19932"/>
                </a:lnTo>
                <a:lnTo>
                  <a:pt x="11616" y="19864"/>
                </a:lnTo>
                <a:lnTo>
                  <a:pt x="11616" y="19797"/>
                </a:lnTo>
                <a:lnTo>
                  <a:pt x="11886" y="19561"/>
                </a:lnTo>
                <a:lnTo>
                  <a:pt x="13199" y="18484"/>
                </a:lnTo>
                <a:lnTo>
                  <a:pt x="14478" y="17407"/>
                </a:lnTo>
                <a:lnTo>
                  <a:pt x="14545" y="17407"/>
                </a:lnTo>
                <a:lnTo>
                  <a:pt x="14613" y="17339"/>
                </a:lnTo>
                <a:lnTo>
                  <a:pt x="14714" y="17171"/>
                </a:lnTo>
                <a:lnTo>
                  <a:pt x="15320" y="16599"/>
                </a:lnTo>
                <a:lnTo>
                  <a:pt x="15959" y="15993"/>
                </a:lnTo>
                <a:lnTo>
                  <a:pt x="17171" y="14747"/>
                </a:lnTo>
                <a:lnTo>
                  <a:pt x="18417" y="13535"/>
                </a:lnTo>
                <a:lnTo>
                  <a:pt x="19057" y="12929"/>
                </a:lnTo>
                <a:lnTo>
                  <a:pt x="19730" y="12390"/>
                </a:lnTo>
                <a:close/>
                <a:moveTo>
                  <a:pt x="8283" y="20841"/>
                </a:moveTo>
                <a:lnTo>
                  <a:pt x="8216" y="21278"/>
                </a:lnTo>
                <a:lnTo>
                  <a:pt x="8148" y="21716"/>
                </a:lnTo>
                <a:lnTo>
                  <a:pt x="8047" y="21514"/>
                </a:lnTo>
                <a:lnTo>
                  <a:pt x="7980" y="21278"/>
                </a:lnTo>
                <a:lnTo>
                  <a:pt x="7946" y="21211"/>
                </a:lnTo>
                <a:lnTo>
                  <a:pt x="7879" y="21177"/>
                </a:lnTo>
                <a:lnTo>
                  <a:pt x="8283" y="20841"/>
                </a:lnTo>
                <a:close/>
                <a:moveTo>
                  <a:pt x="8923" y="20201"/>
                </a:moveTo>
                <a:lnTo>
                  <a:pt x="8855" y="21009"/>
                </a:lnTo>
                <a:lnTo>
                  <a:pt x="8822" y="21413"/>
                </a:lnTo>
                <a:lnTo>
                  <a:pt x="8721" y="21783"/>
                </a:lnTo>
                <a:lnTo>
                  <a:pt x="8620" y="21211"/>
                </a:lnTo>
                <a:lnTo>
                  <a:pt x="8519" y="20639"/>
                </a:lnTo>
                <a:lnTo>
                  <a:pt x="8923" y="20201"/>
                </a:lnTo>
                <a:close/>
                <a:moveTo>
                  <a:pt x="9125" y="20605"/>
                </a:moveTo>
                <a:lnTo>
                  <a:pt x="9226" y="21009"/>
                </a:lnTo>
                <a:lnTo>
                  <a:pt x="9327" y="21379"/>
                </a:lnTo>
                <a:lnTo>
                  <a:pt x="9394" y="21447"/>
                </a:lnTo>
                <a:lnTo>
                  <a:pt x="9428" y="21480"/>
                </a:lnTo>
                <a:lnTo>
                  <a:pt x="8956" y="21918"/>
                </a:lnTo>
                <a:lnTo>
                  <a:pt x="9024" y="21581"/>
                </a:lnTo>
                <a:lnTo>
                  <a:pt x="9057" y="21278"/>
                </a:lnTo>
                <a:lnTo>
                  <a:pt x="9125" y="20605"/>
                </a:lnTo>
                <a:close/>
                <a:moveTo>
                  <a:pt x="7744" y="21312"/>
                </a:moveTo>
                <a:lnTo>
                  <a:pt x="7778" y="21985"/>
                </a:lnTo>
                <a:lnTo>
                  <a:pt x="7744" y="22659"/>
                </a:lnTo>
                <a:lnTo>
                  <a:pt x="7643" y="22187"/>
                </a:lnTo>
                <a:lnTo>
                  <a:pt x="7576" y="21682"/>
                </a:lnTo>
                <a:lnTo>
                  <a:pt x="7542" y="21649"/>
                </a:lnTo>
                <a:lnTo>
                  <a:pt x="7509" y="21615"/>
                </a:lnTo>
                <a:lnTo>
                  <a:pt x="7441" y="21615"/>
                </a:lnTo>
                <a:lnTo>
                  <a:pt x="7744" y="21312"/>
                </a:lnTo>
                <a:close/>
                <a:moveTo>
                  <a:pt x="8418" y="21514"/>
                </a:moveTo>
                <a:lnTo>
                  <a:pt x="8485" y="21851"/>
                </a:lnTo>
                <a:lnTo>
                  <a:pt x="8586" y="22187"/>
                </a:lnTo>
                <a:lnTo>
                  <a:pt x="7980" y="22692"/>
                </a:lnTo>
                <a:lnTo>
                  <a:pt x="8014" y="22322"/>
                </a:lnTo>
                <a:lnTo>
                  <a:pt x="8014" y="21952"/>
                </a:lnTo>
                <a:lnTo>
                  <a:pt x="8081" y="22086"/>
                </a:lnTo>
                <a:lnTo>
                  <a:pt x="8148" y="22154"/>
                </a:lnTo>
                <a:lnTo>
                  <a:pt x="8216" y="22154"/>
                </a:lnTo>
                <a:lnTo>
                  <a:pt x="8283" y="22120"/>
                </a:lnTo>
                <a:lnTo>
                  <a:pt x="8317" y="22086"/>
                </a:lnTo>
                <a:lnTo>
                  <a:pt x="8384" y="21783"/>
                </a:lnTo>
                <a:lnTo>
                  <a:pt x="8418" y="21514"/>
                </a:lnTo>
                <a:close/>
                <a:moveTo>
                  <a:pt x="7340" y="21682"/>
                </a:moveTo>
                <a:lnTo>
                  <a:pt x="7239" y="22356"/>
                </a:lnTo>
                <a:lnTo>
                  <a:pt x="7206" y="22692"/>
                </a:lnTo>
                <a:lnTo>
                  <a:pt x="7138" y="23029"/>
                </a:lnTo>
                <a:lnTo>
                  <a:pt x="6936" y="22625"/>
                </a:lnTo>
                <a:lnTo>
                  <a:pt x="6734" y="22221"/>
                </a:lnTo>
                <a:lnTo>
                  <a:pt x="7340" y="21682"/>
                </a:lnTo>
                <a:close/>
                <a:moveTo>
                  <a:pt x="7475" y="22524"/>
                </a:moveTo>
                <a:lnTo>
                  <a:pt x="7576" y="23029"/>
                </a:lnTo>
                <a:lnTo>
                  <a:pt x="7307" y="23231"/>
                </a:lnTo>
                <a:lnTo>
                  <a:pt x="7408" y="22861"/>
                </a:lnTo>
                <a:lnTo>
                  <a:pt x="7475" y="22524"/>
                </a:lnTo>
                <a:close/>
                <a:moveTo>
                  <a:pt x="6734" y="22760"/>
                </a:moveTo>
                <a:lnTo>
                  <a:pt x="6903" y="23097"/>
                </a:lnTo>
                <a:lnTo>
                  <a:pt x="7037" y="23400"/>
                </a:lnTo>
                <a:lnTo>
                  <a:pt x="7071" y="23433"/>
                </a:lnTo>
                <a:lnTo>
                  <a:pt x="6667" y="23736"/>
                </a:lnTo>
                <a:lnTo>
                  <a:pt x="6734" y="23265"/>
                </a:lnTo>
                <a:lnTo>
                  <a:pt x="6734" y="22760"/>
                </a:lnTo>
                <a:close/>
                <a:moveTo>
                  <a:pt x="6499" y="22423"/>
                </a:moveTo>
                <a:lnTo>
                  <a:pt x="6499" y="23097"/>
                </a:lnTo>
                <a:lnTo>
                  <a:pt x="6499" y="23433"/>
                </a:lnTo>
                <a:lnTo>
                  <a:pt x="6431" y="23770"/>
                </a:lnTo>
                <a:lnTo>
                  <a:pt x="6330" y="23534"/>
                </a:lnTo>
                <a:lnTo>
                  <a:pt x="6263" y="23299"/>
                </a:lnTo>
                <a:lnTo>
                  <a:pt x="6095" y="22793"/>
                </a:lnTo>
                <a:lnTo>
                  <a:pt x="6499" y="22423"/>
                </a:lnTo>
                <a:close/>
                <a:moveTo>
                  <a:pt x="5792" y="23063"/>
                </a:moveTo>
                <a:lnTo>
                  <a:pt x="5724" y="23736"/>
                </a:lnTo>
                <a:lnTo>
                  <a:pt x="5657" y="24073"/>
                </a:lnTo>
                <a:lnTo>
                  <a:pt x="5556" y="24410"/>
                </a:lnTo>
                <a:lnTo>
                  <a:pt x="5421" y="23938"/>
                </a:lnTo>
                <a:lnTo>
                  <a:pt x="5287" y="23501"/>
                </a:lnTo>
                <a:lnTo>
                  <a:pt x="5792" y="23063"/>
                </a:lnTo>
                <a:close/>
                <a:moveTo>
                  <a:pt x="5994" y="23265"/>
                </a:moveTo>
                <a:lnTo>
                  <a:pt x="6128" y="23669"/>
                </a:lnTo>
                <a:lnTo>
                  <a:pt x="6229" y="23837"/>
                </a:lnTo>
                <a:lnTo>
                  <a:pt x="6330" y="24039"/>
                </a:lnTo>
                <a:lnTo>
                  <a:pt x="5758" y="24511"/>
                </a:lnTo>
                <a:lnTo>
                  <a:pt x="5893" y="24208"/>
                </a:lnTo>
                <a:lnTo>
                  <a:pt x="5960" y="23905"/>
                </a:lnTo>
                <a:lnTo>
                  <a:pt x="5994" y="23265"/>
                </a:lnTo>
                <a:close/>
                <a:moveTo>
                  <a:pt x="4950" y="23770"/>
                </a:moveTo>
                <a:lnTo>
                  <a:pt x="4984" y="24275"/>
                </a:lnTo>
                <a:lnTo>
                  <a:pt x="4950" y="24511"/>
                </a:lnTo>
                <a:lnTo>
                  <a:pt x="4883" y="24746"/>
                </a:lnTo>
                <a:lnTo>
                  <a:pt x="4782" y="24376"/>
                </a:lnTo>
                <a:lnTo>
                  <a:pt x="4714" y="24006"/>
                </a:lnTo>
                <a:lnTo>
                  <a:pt x="4950" y="23770"/>
                </a:lnTo>
                <a:close/>
                <a:moveTo>
                  <a:pt x="4378" y="24309"/>
                </a:moveTo>
                <a:lnTo>
                  <a:pt x="4378" y="24679"/>
                </a:lnTo>
                <a:lnTo>
                  <a:pt x="4344" y="25083"/>
                </a:lnTo>
                <a:lnTo>
                  <a:pt x="4176" y="24477"/>
                </a:lnTo>
                <a:lnTo>
                  <a:pt x="4378" y="24309"/>
                </a:lnTo>
                <a:close/>
                <a:moveTo>
                  <a:pt x="5219" y="24140"/>
                </a:moveTo>
                <a:lnTo>
                  <a:pt x="5320" y="24410"/>
                </a:lnTo>
                <a:lnTo>
                  <a:pt x="5421" y="24713"/>
                </a:lnTo>
                <a:lnTo>
                  <a:pt x="5455" y="24746"/>
                </a:lnTo>
                <a:lnTo>
                  <a:pt x="5017" y="25150"/>
                </a:lnTo>
                <a:lnTo>
                  <a:pt x="5017" y="25150"/>
                </a:lnTo>
                <a:lnTo>
                  <a:pt x="5118" y="24915"/>
                </a:lnTo>
                <a:lnTo>
                  <a:pt x="5186" y="24645"/>
                </a:lnTo>
                <a:lnTo>
                  <a:pt x="5186" y="24376"/>
                </a:lnTo>
                <a:lnTo>
                  <a:pt x="5219" y="24140"/>
                </a:lnTo>
                <a:close/>
                <a:moveTo>
                  <a:pt x="3805" y="24814"/>
                </a:moveTo>
                <a:lnTo>
                  <a:pt x="3805" y="25352"/>
                </a:lnTo>
                <a:lnTo>
                  <a:pt x="3738" y="25857"/>
                </a:lnTo>
                <a:lnTo>
                  <a:pt x="3502" y="25083"/>
                </a:lnTo>
                <a:lnTo>
                  <a:pt x="3805" y="24814"/>
                </a:lnTo>
                <a:close/>
                <a:moveTo>
                  <a:pt x="3199" y="25386"/>
                </a:moveTo>
                <a:lnTo>
                  <a:pt x="3199" y="25790"/>
                </a:lnTo>
                <a:lnTo>
                  <a:pt x="3199" y="26194"/>
                </a:lnTo>
                <a:lnTo>
                  <a:pt x="3065" y="25487"/>
                </a:lnTo>
                <a:lnTo>
                  <a:pt x="3199" y="25386"/>
                </a:lnTo>
                <a:close/>
                <a:moveTo>
                  <a:pt x="4613" y="24645"/>
                </a:moveTo>
                <a:lnTo>
                  <a:pt x="4681" y="24915"/>
                </a:lnTo>
                <a:lnTo>
                  <a:pt x="4782" y="25184"/>
                </a:lnTo>
                <a:lnTo>
                  <a:pt x="4849" y="25251"/>
                </a:lnTo>
                <a:lnTo>
                  <a:pt x="4916" y="25251"/>
                </a:lnTo>
                <a:lnTo>
                  <a:pt x="4512" y="25655"/>
                </a:lnTo>
                <a:lnTo>
                  <a:pt x="4075" y="26093"/>
                </a:lnTo>
                <a:lnTo>
                  <a:pt x="3851" y="26338"/>
                </a:lnTo>
                <a:lnTo>
                  <a:pt x="3873" y="26295"/>
                </a:lnTo>
                <a:lnTo>
                  <a:pt x="3974" y="25992"/>
                </a:lnTo>
                <a:lnTo>
                  <a:pt x="4007" y="25655"/>
                </a:lnTo>
                <a:lnTo>
                  <a:pt x="4075" y="25016"/>
                </a:lnTo>
                <a:lnTo>
                  <a:pt x="4142" y="25319"/>
                </a:lnTo>
                <a:lnTo>
                  <a:pt x="4277" y="25588"/>
                </a:lnTo>
                <a:lnTo>
                  <a:pt x="4310" y="25655"/>
                </a:lnTo>
                <a:lnTo>
                  <a:pt x="4378" y="25655"/>
                </a:lnTo>
                <a:lnTo>
                  <a:pt x="4445" y="25622"/>
                </a:lnTo>
                <a:lnTo>
                  <a:pt x="4512" y="25588"/>
                </a:lnTo>
                <a:lnTo>
                  <a:pt x="4546" y="25352"/>
                </a:lnTo>
                <a:lnTo>
                  <a:pt x="4580" y="25117"/>
                </a:lnTo>
                <a:lnTo>
                  <a:pt x="4613" y="24645"/>
                </a:lnTo>
                <a:close/>
                <a:moveTo>
                  <a:pt x="3435" y="25790"/>
                </a:moveTo>
                <a:lnTo>
                  <a:pt x="3637" y="26329"/>
                </a:lnTo>
                <a:lnTo>
                  <a:pt x="3704" y="26396"/>
                </a:lnTo>
                <a:lnTo>
                  <a:pt x="3772" y="26396"/>
                </a:lnTo>
                <a:lnTo>
                  <a:pt x="3820" y="26372"/>
                </a:lnTo>
                <a:lnTo>
                  <a:pt x="3368" y="26867"/>
                </a:lnTo>
                <a:lnTo>
                  <a:pt x="3435" y="26329"/>
                </a:lnTo>
                <a:lnTo>
                  <a:pt x="3435" y="25790"/>
                </a:lnTo>
                <a:close/>
                <a:moveTo>
                  <a:pt x="11414" y="19999"/>
                </a:moveTo>
                <a:lnTo>
                  <a:pt x="11549" y="20235"/>
                </a:lnTo>
                <a:lnTo>
                  <a:pt x="11751" y="20437"/>
                </a:lnTo>
                <a:lnTo>
                  <a:pt x="12121" y="20807"/>
                </a:lnTo>
                <a:lnTo>
                  <a:pt x="12559" y="21278"/>
                </a:lnTo>
                <a:lnTo>
                  <a:pt x="12795" y="21480"/>
                </a:lnTo>
                <a:lnTo>
                  <a:pt x="13064" y="21649"/>
                </a:lnTo>
                <a:lnTo>
                  <a:pt x="12155" y="22524"/>
                </a:lnTo>
                <a:lnTo>
                  <a:pt x="9798" y="24780"/>
                </a:lnTo>
                <a:lnTo>
                  <a:pt x="7475" y="27036"/>
                </a:lnTo>
                <a:lnTo>
                  <a:pt x="7441" y="27036"/>
                </a:lnTo>
                <a:lnTo>
                  <a:pt x="6936" y="26531"/>
                </a:lnTo>
                <a:lnTo>
                  <a:pt x="6465" y="26059"/>
                </a:lnTo>
                <a:lnTo>
                  <a:pt x="5994" y="25554"/>
                </a:lnTo>
                <a:lnTo>
                  <a:pt x="5522" y="25016"/>
                </a:lnTo>
                <a:lnTo>
                  <a:pt x="6499" y="24174"/>
                </a:lnTo>
                <a:lnTo>
                  <a:pt x="6566" y="24140"/>
                </a:lnTo>
                <a:lnTo>
                  <a:pt x="7677" y="23231"/>
                </a:lnTo>
                <a:lnTo>
                  <a:pt x="7711" y="23299"/>
                </a:lnTo>
                <a:lnTo>
                  <a:pt x="7845" y="23299"/>
                </a:lnTo>
                <a:lnTo>
                  <a:pt x="7879" y="23231"/>
                </a:lnTo>
                <a:lnTo>
                  <a:pt x="7913" y="23029"/>
                </a:lnTo>
                <a:lnTo>
                  <a:pt x="9226" y="21952"/>
                </a:lnTo>
                <a:lnTo>
                  <a:pt x="10337" y="20975"/>
                </a:lnTo>
                <a:lnTo>
                  <a:pt x="11414" y="19999"/>
                </a:lnTo>
                <a:close/>
                <a:moveTo>
                  <a:pt x="21111" y="14410"/>
                </a:moveTo>
                <a:lnTo>
                  <a:pt x="21077" y="14612"/>
                </a:lnTo>
                <a:lnTo>
                  <a:pt x="21043" y="14848"/>
                </a:lnTo>
                <a:lnTo>
                  <a:pt x="20909" y="15252"/>
                </a:lnTo>
                <a:lnTo>
                  <a:pt x="20707" y="15656"/>
                </a:lnTo>
                <a:lnTo>
                  <a:pt x="20471" y="15993"/>
                </a:lnTo>
                <a:lnTo>
                  <a:pt x="20000" y="16599"/>
                </a:lnTo>
                <a:lnTo>
                  <a:pt x="19528" y="17171"/>
                </a:lnTo>
                <a:lnTo>
                  <a:pt x="18990" y="17710"/>
                </a:lnTo>
                <a:lnTo>
                  <a:pt x="18451" y="18215"/>
                </a:lnTo>
                <a:lnTo>
                  <a:pt x="17340" y="19225"/>
                </a:lnTo>
                <a:lnTo>
                  <a:pt x="16229" y="20201"/>
                </a:lnTo>
                <a:lnTo>
                  <a:pt x="15084" y="21177"/>
                </a:lnTo>
                <a:lnTo>
                  <a:pt x="14007" y="22187"/>
                </a:lnTo>
                <a:lnTo>
                  <a:pt x="12896" y="23265"/>
                </a:lnTo>
                <a:lnTo>
                  <a:pt x="11751" y="24342"/>
                </a:lnTo>
                <a:lnTo>
                  <a:pt x="10572" y="25352"/>
                </a:lnTo>
                <a:lnTo>
                  <a:pt x="9394" y="26329"/>
                </a:lnTo>
                <a:lnTo>
                  <a:pt x="8317" y="27271"/>
                </a:lnTo>
                <a:lnTo>
                  <a:pt x="9327" y="26329"/>
                </a:lnTo>
                <a:lnTo>
                  <a:pt x="10303" y="25386"/>
                </a:lnTo>
                <a:lnTo>
                  <a:pt x="12727" y="23231"/>
                </a:lnTo>
                <a:lnTo>
                  <a:pt x="13906" y="22120"/>
                </a:lnTo>
                <a:lnTo>
                  <a:pt x="15050" y="21009"/>
                </a:lnTo>
                <a:lnTo>
                  <a:pt x="15589" y="20504"/>
                </a:lnTo>
                <a:lnTo>
                  <a:pt x="16128" y="20033"/>
                </a:lnTo>
                <a:lnTo>
                  <a:pt x="17205" y="19124"/>
                </a:lnTo>
                <a:lnTo>
                  <a:pt x="18282" y="18181"/>
                </a:lnTo>
                <a:lnTo>
                  <a:pt x="18821" y="17710"/>
                </a:lnTo>
                <a:lnTo>
                  <a:pt x="19360" y="17205"/>
                </a:lnTo>
                <a:lnTo>
                  <a:pt x="19697" y="16834"/>
                </a:lnTo>
                <a:lnTo>
                  <a:pt x="20033" y="16430"/>
                </a:lnTo>
                <a:lnTo>
                  <a:pt x="20336" y="16026"/>
                </a:lnTo>
                <a:lnTo>
                  <a:pt x="20606" y="15589"/>
                </a:lnTo>
                <a:lnTo>
                  <a:pt x="20774" y="15353"/>
                </a:lnTo>
                <a:lnTo>
                  <a:pt x="20909" y="15050"/>
                </a:lnTo>
                <a:lnTo>
                  <a:pt x="21043" y="14747"/>
                </a:lnTo>
                <a:lnTo>
                  <a:pt x="21077" y="14444"/>
                </a:lnTo>
                <a:lnTo>
                  <a:pt x="21111" y="14410"/>
                </a:lnTo>
                <a:close/>
                <a:moveTo>
                  <a:pt x="2661" y="25891"/>
                </a:moveTo>
                <a:lnTo>
                  <a:pt x="2627" y="26699"/>
                </a:lnTo>
                <a:lnTo>
                  <a:pt x="2593" y="27137"/>
                </a:lnTo>
                <a:lnTo>
                  <a:pt x="2526" y="27541"/>
                </a:lnTo>
                <a:lnTo>
                  <a:pt x="2425" y="27204"/>
                </a:lnTo>
                <a:lnTo>
                  <a:pt x="2391" y="26901"/>
                </a:lnTo>
                <a:lnTo>
                  <a:pt x="2324" y="26228"/>
                </a:lnTo>
                <a:lnTo>
                  <a:pt x="2661" y="25891"/>
                </a:lnTo>
                <a:close/>
                <a:moveTo>
                  <a:pt x="2896" y="25925"/>
                </a:moveTo>
                <a:lnTo>
                  <a:pt x="2997" y="26463"/>
                </a:lnTo>
                <a:lnTo>
                  <a:pt x="3098" y="27036"/>
                </a:lnTo>
                <a:lnTo>
                  <a:pt x="3132" y="27069"/>
                </a:lnTo>
                <a:lnTo>
                  <a:pt x="3166" y="27103"/>
                </a:lnTo>
                <a:lnTo>
                  <a:pt x="2762" y="27608"/>
                </a:lnTo>
                <a:lnTo>
                  <a:pt x="2829" y="27170"/>
                </a:lnTo>
                <a:lnTo>
                  <a:pt x="2863" y="26766"/>
                </a:lnTo>
                <a:lnTo>
                  <a:pt x="2896" y="25925"/>
                </a:lnTo>
                <a:close/>
                <a:moveTo>
                  <a:pt x="2021" y="26531"/>
                </a:moveTo>
                <a:lnTo>
                  <a:pt x="1987" y="27204"/>
                </a:lnTo>
                <a:lnTo>
                  <a:pt x="1920" y="27877"/>
                </a:lnTo>
                <a:lnTo>
                  <a:pt x="1684" y="26867"/>
                </a:lnTo>
                <a:lnTo>
                  <a:pt x="2021" y="26531"/>
                </a:lnTo>
                <a:close/>
                <a:moveTo>
                  <a:pt x="1415" y="27170"/>
                </a:moveTo>
                <a:lnTo>
                  <a:pt x="1415" y="27776"/>
                </a:lnTo>
                <a:lnTo>
                  <a:pt x="1381" y="28349"/>
                </a:lnTo>
                <a:lnTo>
                  <a:pt x="1280" y="27911"/>
                </a:lnTo>
                <a:lnTo>
                  <a:pt x="1145" y="27440"/>
                </a:lnTo>
                <a:lnTo>
                  <a:pt x="1415" y="27170"/>
                </a:lnTo>
                <a:close/>
                <a:moveTo>
                  <a:pt x="2223" y="27372"/>
                </a:moveTo>
                <a:lnTo>
                  <a:pt x="2324" y="27675"/>
                </a:lnTo>
                <a:lnTo>
                  <a:pt x="2458" y="27945"/>
                </a:lnTo>
                <a:lnTo>
                  <a:pt x="2458" y="27978"/>
                </a:lnTo>
                <a:lnTo>
                  <a:pt x="2056" y="28443"/>
                </a:lnTo>
                <a:lnTo>
                  <a:pt x="2056" y="28443"/>
                </a:lnTo>
                <a:lnTo>
                  <a:pt x="2155" y="27911"/>
                </a:lnTo>
                <a:lnTo>
                  <a:pt x="2223" y="27372"/>
                </a:lnTo>
                <a:close/>
                <a:moveTo>
                  <a:pt x="977" y="27642"/>
                </a:moveTo>
                <a:lnTo>
                  <a:pt x="1044" y="27945"/>
                </a:lnTo>
                <a:lnTo>
                  <a:pt x="1112" y="28281"/>
                </a:lnTo>
                <a:lnTo>
                  <a:pt x="1213" y="28584"/>
                </a:lnTo>
                <a:lnTo>
                  <a:pt x="1347" y="28887"/>
                </a:lnTo>
                <a:lnTo>
                  <a:pt x="1415" y="28955"/>
                </a:lnTo>
                <a:lnTo>
                  <a:pt x="1482" y="28955"/>
                </a:lnTo>
                <a:lnTo>
                  <a:pt x="1549" y="28921"/>
                </a:lnTo>
                <a:lnTo>
                  <a:pt x="1583" y="28854"/>
                </a:lnTo>
                <a:lnTo>
                  <a:pt x="1650" y="28349"/>
                </a:lnTo>
                <a:lnTo>
                  <a:pt x="1650" y="27810"/>
                </a:lnTo>
                <a:lnTo>
                  <a:pt x="1819" y="28450"/>
                </a:lnTo>
                <a:lnTo>
                  <a:pt x="1852" y="28517"/>
                </a:lnTo>
                <a:lnTo>
                  <a:pt x="1953" y="28517"/>
                </a:lnTo>
                <a:lnTo>
                  <a:pt x="2021" y="28483"/>
                </a:lnTo>
                <a:lnTo>
                  <a:pt x="1482" y="29123"/>
                </a:lnTo>
                <a:lnTo>
                  <a:pt x="910" y="29695"/>
                </a:lnTo>
                <a:lnTo>
                  <a:pt x="910" y="29224"/>
                </a:lnTo>
                <a:lnTo>
                  <a:pt x="910" y="28719"/>
                </a:lnTo>
                <a:lnTo>
                  <a:pt x="910" y="28180"/>
                </a:lnTo>
                <a:lnTo>
                  <a:pt x="910" y="27675"/>
                </a:lnTo>
                <a:lnTo>
                  <a:pt x="977" y="27642"/>
                </a:lnTo>
                <a:close/>
                <a:moveTo>
                  <a:pt x="405" y="28281"/>
                </a:moveTo>
                <a:lnTo>
                  <a:pt x="337" y="29123"/>
                </a:lnTo>
                <a:lnTo>
                  <a:pt x="304" y="29662"/>
                </a:lnTo>
                <a:lnTo>
                  <a:pt x="270" y="29763"/>
                </a:lnTo>
                <a:lnTo>
                  <a:pt x="236" y="29628"/>
                </a:lnTo>
                <a:lnTo>
                  <a:pt x="203" y="29359"/>
                </a:lnTo>
                <a:lnTo>
                  <a:pt x="203" y="28955"/>
                </a:lnTo>
                <a:lnTo>
                  <a:pt x="203" y="28753"/>
                </a:lnTo>
                <a:lnTo>
                  <a:pt x="169" y="28551"/>
                </a:lnTo>
                <a:lnTo>
                  <a:pt x="203" y="28517"/>
                </a:lnTo>
                <a:lnTo>
                  <a:pt x="270" y="28483"/>
                </a:lnTo>
                <a:lnTo>
                  <a:pt x="304" y="28450"/>
                </a:lnTo>
                <a:lnTo>
                  <a:pt x="304" y="28382"/>
                </a:lnTo>
                <a:lnTo>
                  <a:pt x="405" y="28281"/>
                </a:lnTo>
                <a:close/>
                <a:moveTo>
                  <a:pt x="18653" y="17003"/>
                </a:moveTo>
                <a:lnTo>
                  <a:pt x="18181" y="17407"/>
                </a:lnTo>
                <a:lnTo>
                  <a:pt x="17744" y="17811"/>
                </a:lnTo>
                <a:lnTo>
                  <a:pt x="15522" y="20066"/>
                </a:lnTo>
                <a:lnTo>
                  <a:pt x="13266" y="22255"/>
                </a:lnTo>
                <a:lnTo>
                  <a:pt x="12155" y="23332"/>
                </a:lnTo>
                <a:lnTo>
                  <a:pt x="10977" y="24376"/>
                </a:lnTo>
                <a:lnTo>
                  <a:pt x="9832" y="25386"/>
                </a:lnTo>
                <a:lnTo>
                  <a:pt x="8687" y="26463"/>
                </a:lnTo>
                <a:lnTo>
                  <a:pt x="6532" y="28618"/>
                </a:lnTo>
                <a:lnTo>
                  <a:pt x="5994" y="29123"/>
                </a:lnTo>
                <a:lnTo>
                  <a:pt x="5421" y="29628"/>
                </a:lnTo>
                <a:lnTo>
                  <a:pt x="4277" y="30638"/>
                </a:lnTo>
                <a:lnTo>
                  <a:pt x="3267" y="31615"/>
                </a:lnTo>
                <a:lnTo>
                  <a:pt x="2762" y="32086"/>
                </a:lnTo>
                <a:lnTo>
                  <a:pt x="2492" y="32288"/>
                </a:lnTo>
                <a:lnTo>
                  <a:pt x="2223" y="32490"/>
                </a:lnTo>
                <a:lnTo>
                  <a:pt x="1785" y="32759"/>
                </a:lnTo>
                <a:lnTo>
                  <a:pt x="2054" y="32524"/>
                </a:lnTo>
                <a:lnTo>
                  <a:pt x="2324" y="32254"/>
                </a:lnTo>
                <a:lnTo>
                  <a:pt x="2795" y="31749"/>
                </a:lnTo>
                <a:lnTo>
                  <a:pt x="3704" y="30874"/>
                </a:lnTo>
                <a:lnTo>
                  <a:pt x="4580" y="30032"/>
                </a:lnTo>
                <a:lnTo>
                  <a:pt x="6431" y="28382"/>
                </a:lnTo>
                <a:lnTo>
                  <a:pt x="8317" y="26632"/>
                </a:lnTo>
                <a:lnTo>
                  <a:pt x="10168" y="24847"/>
                </a:lnTo>
                <a:lnTo>
                  <a:pt x="11987" y="23063"/>
                </a:lnTo>
                <a:lnTo>
                  <a:pt x="13838" y="21278"/>
                </a:lnTo>
                <a:lnTo>
                  <a:pt x="15522" y="19662"/>
                </a:lnTo>
                <a:lnTo>
                  <a:pt x="16330" y="18888"/>
                </a:lnTo>
                <a:lnTo>
                  <a:pt x="17205" y="18114"/>
                </a:lnTo>
                <a:lnTo>
                  <a:pt x="17912" y="17541"/>
                </a:lnTo>
                <a:lnTo>
                  <a:pt x="18653" y="17003"/>
                </a:lnTo>
                <a:close/>
                <a:moveTo>
                  <a:pt x="8115" y="0"/>
                </a:moveTo>
                <a:lnTo>
                  <a:pt x="4479" y="2929"/>
                </a:lnTo>
                <a:lnTo>
                  <a:pt x="3940" y="3401"/>
                </a:lnTo>
                <a:lnTo>
                  <a:pt x="3401" y="3872"/>
                </a:lnTo>
                <a:lnTo>
                  <a:pt x="2930" y="4377"/>
                </a:lnTo>
                <a:lnTo>
                  <a:pt x="2458" y="4882"/>
                </a:lnTo>
                <a:lnTo>
                  <a:pt x="1886" y="5555"/>
                </a:lnTo>
                <a:lnTo>
                  <a:pt x="1314" y="6195"/>
                </a:lnTo>
                <a:lnTo>
                  <a:pt x="1011" y="6532"/>
                </a:lnTo>
                <a:lnTo>
                  <a:pt x="708" y="6801"/>
                </a:lnTo>
                <a:lnTo>
                  <a:pt x="371" y="7071"/>
                </a:lnTo>
                <a:lnTo>
                  <a:pt x="1" y="7340"/>
                </a:lnTo>
                <a:lnTo>
                  <a:pt x="1" y="7609"/>
                </a:lnTo>
                <a:lnTo>
                  <a:pt x="102" y="7542"/>
                </a:lnTo>
                <a:lnTo>
                  <a:pt x="236" y="7744"/>
                </a:lnTo>
                <a:lnTo>
                  <a:pt x="371" y="7879"/>
                </a:lnTo>
                <a:lnTo>
                  <a:pt x="708" y="8182"/>
                </a:lnTo>
                <a:lnTo>
                  <a:pt x="1078" y="8518"/>
                </a:lnTo>
                <a:lnTo>
                  <a:pt x="1415" y="8889"/>
                </a:lnTo>
                <a:lnTo>
                  <a:pt x="1718" y="9259"/>
                </a:lnTo>
                <a:lnTo>
                  <a:pt x="2021" y="9629"/>
                </a:lnTo>
                <a:lnTo>
                  <a:pt x="3267" y="11245"/>
                </a:lnTo>
                <a:lnTo>
                  <a:pt x="3906" y="12020"/>
                </a:lnTo>
                <a:lnTo>
                  <a:pt x="4243" y="12424"/>
                </a:lnTo>
                <a:lnTo>
                  <a:pt x="4613" y="12760"/>
                </a:lnTo>
                <a:lnTo>
                  <a:pt x="5017" y="13164"/>
                </a:lnTo>
                <a:lnTo>
                  <a:pt x="5388" y="13568"/>
                </a:lnTo>
                <a:lnTo>
                  <a:pt x="6061" y="14444"/>
                </a:lnTo>
                <a:lnTo>
                  <a:pt x="6364" y="14814"/>
                </a:lnTo>
                <a:lnTo>
                  <a:pt x="6701" y="15185"/>
                </a:lnTo>
                <a:lnTo>
                  <a:pt x="7374" y="15858"/>
                </a:lnTo>
                <a:lnTo>
                  <a:pt x="8014" y="16632"/>
                </a:lnTo>
                <a:lnTo>
                  <a:pt x="8687" y="17373"/>
                </a:lnTo>
                <a:lnTo>
                  <a:pt x="9024" y="17777"/>
                </a:lnTo>
                <a:lnTo>
                  <a:pt x="9360" y="18114"/>
                </a:lnTo>
                <a:lnTo>
                  <a:pt x="9731" y="18417"/>
                </a:lnTo>
                <a:lnTo>
                  <a:pt x="10168" y="18686"/>
                </a:lnTo>
                <a:lnTo>
                  <a:pt x="9125" y="19696"/>
                </a:lnTo>
                <a:lnTo>
                  <a:pt x="9024" y="19696"/>
                </a:lnTo>
                <a:lnTo>
                  <a:pt x="8990" y="19730"/>
                </a:lnTo>
                <a:lnTo>
                  <a:pt x="8990" y="19797"/>
                </a:lnTo>
                <a:lnTo>
                  <a:pt x="8956" y="19831"/>
                </a:lnTo>
                <a:lnTo>
                  <a:pt x="8956" y="19864"/>
                </a:lnTo>
                <a:lnTo>
                  <a:pt x="8047" y="20740"/>
                </a:lnTo>
                <a:lnTo>
                  <a:pt x="7105" y="21581"/>
                </a:lnTo>
                <a:lnTo>
                  <a:pt x="5219" y="23231"/>
                </a:lnTo>
                <a:lnTo>
                  <a:pt x="5186" y="23097"/>
                </a:lnTo>
                <a:lnTo>
                  <a:pt x="5118" y="23029"/>
                </a:lnTo>
                <a:lnTo>
                  <a:pt x="5051" y="23029"/>
                </a:lnTo>
                <a:lnTo>
                  <a:pt x="4950" y="23063"/>
                </a:lnTo>
                <a:lnTo>
                  <a:pt x="4950" y="23130"/>
                </a:lnTo>
                <a:lnTo>
                  <a:pt x="4950" y="23501"/>
                </a:lnTo>
                <a:lnTo>
                  <a:pt x="4681" y="23736"/>
                </a:lnTo>
                <a:lnTo>
                  <a:pt x="4647" y="23669"/>
                </a:lnTo>
                <a:lnTo>
                  <a:pt x="4613" y="23635"/>
                </a:lnTo>
                <a:lnTo>
                  <a:pt x="4580" y="23602"/>
                </a:lnTo>
                <a:lnTo>
                  <a:pt x="4479" y="23602"/>
                </a:lnTo>
                <a:lnTo>
                  <a:pt x="3772" y="22928"/>
                </a:lnTo>
                <a:lnTo>
                  <a:pt x="3065" y="22255"/>
                </a:lnTo>
                <a:lnTo>
                  <a:pt x="1718" y="20841"/>
                </a:lnTo>
                <a:lnTo>
                  <a:pt x="68" y="19191"/>
                </a:lnTo>
                <a:lnTo>
                  <a:pt x="1" y="19090"/>
                </a:lnTo>
                <a:lnTo>
                  <a:pt x="1" y="19393"/>
                </a:lnTo>
                <a:lnTo>
                  <a:pt x="135" y="19528"/>
                </a:lnTo>
                <a:lnTo>
                  <a:pt x="1751" y="21211"/>
                </a:lnTo>
                <a:lnTo>
                  <a:pt x="3031" y="22558"/>
                </a:lnTo>
                <a:lnTo>
                  <a:pt x="3704" y="23231"/>
                </a:lnTo>
                <a:lnTo>
                  <a:pt x="4411" y="23871"/>
                </a:lnTo>
                <a:lnTo>
                  <a:pt x="4378" y="23972"/>
                </a:lnTo>
                <a:lnTo>
                  <a:pt x="4108" y="24241"/>
                </a:lnTo>
                <a:lnTo>
                  <a:pt x="4075" y="24140"/>
                </a:lnTo>
                <a:lnTo>
                  <a:pt x="4041" y="24073"/>
                </a:lnTo>
                <a:lnTo>
                  <a:pt x="3940" y="24073"/>
                </a:lnTo>
                <a:lnTo>
                  <a:pt x="3873" y="24107"/>
                </a:lnTo>
                <a:lnTo>
                  <a:pt x="3839" y="24174"/>
                </a:lnTo>
                <a:lnTo>
                  <a:pt x="3839" y="24477"/>
                </a:lnTo>
                <a:lnTo>
                  <a:pt x="3401" y="24847"/>
                </a:lnTo>
                <a:lnTo>
                  <a:pt x="3401" y="24814"/>
                </a:lnTo>
                <a:lnTo>
                  <a:pt x="3334" y="24746"/>
                </a:lnTo>
                <a:lnTo>
                  <a:pt x="3267" y="24746"/>
                </a:lnTo>
                <a:lnTo>
                  <a:pt x="3199" y="24780"/>
                </a:lnTo>
                <a:lnTo>
                  <a:pt x="3166" y="24814"/>
                </a:lnTo>
                <a:lnTo>
                  <a:pt x="3166" y="24847"/>
                </a:lnTo>
                <a:lnTo>
                  <a:pt x="3166" y="25083"/>
                </a:lnTo>
                <a:lnTo>
                  <a:pt x="2997" y="25218"/>
                </a:lnTo>
                <a:lnTo>
                  <a:pt x="2997" y="25150"/>
                </a:lnTo>
                <a:lnTo>
                  <a:pt x="2930" y="25083"/>
                </a:lnTo>
                <a:lnTo>
                  <a:pt x="2863" y="25049"/>
                </a:lnTo>
                <a:lnTo>
                  <a:pt x="2795" y="25083"/>
                </a:lnTo>
                <a:lnTo>
                  <a:pt x="2762" y="25150"/>
                </a:lnTo>
                <a:lnTo>
                  <a:pt x="2694" y="25521"/>
                </a:lnTo>
                <a:lnTo>
                  <a:pt x="2256" y="25925"/>
                </a:lnTo>
                <a:lnTo>
                  <a:pt x="2256" y="25857"/>
                </a:lnTo>
                <a:lnTo>
                  <a:pt x="2223" y="25824"/>
                </a:lnTo>
                <a:lnTo>
                  <a:pt x="2189" y="25790"/>
                </a:lnTo>
                <a:lnTo>
                  <a:pt x="2122" y="25790"/>
                </a:lnTo>
                <a:lnTo>
                  <a:pt x="2054" y="25824"/>
                </a:lnTo>
                <a:lnTo>
                  <a:pt x="2021" y="25891"/>
                </a:lnTo>
                <a:lnTo>
                  <a:pt x="2021" y="26160"/>
                </a:lnTo>
                <a:lnTo>
                  <a:pt x="1617" y="26564"/>
                </a:lnTo>
                <a:lnTo>
                  <a:pt x="1549" y="26531"/>
                </a:lnTo>
                <a:lnTo>
                  <a:pt x="1482" y="26531"/>
                </a:lnTo>
                <a:lnTo>
                  <a:pt x="1415" y="26564"/>
                </a:lnTo>
                <a:lnTo>
                  <a:pt x="1381" y="26632"/>
                </a:lnTo>
                <a:lnTo>
                  <a:pt x="1381" y="26766"/>
                </a:lnTo>
                <a:lnTo>
                  <a:pt x="1011" y="27170"/>
                </a:lnTo>
                <a:lnTo>
                  <a:pt x="977" y="27103"/>
                </a:lnTo>
                <a:lnTo>
                  <a:pt x="943" y="27036"/>
                </a:lnTo>
                <a:lnTo>
                  <a:pt x="876" y="27036"/>
                </a:lnTo>
                <a:lnTo>
                  <a:pt x="809" y="27069"/>
                </a:lnTo>
                <a:lnTo>
                  <a:pt x="775" y="27137"/>
                </a:lnTo>
                <a:lnTo>
                  <a:pt x="708" y="27507"/>
                </a:lnTo>
                <a:lnTo>
                  <a:pt x="640" y="27574"/>
                </a:lnTo>
                <a:lnTo>
                  <a:pt x="607" y="27541"/>
                </a:lnTo>
                <a:lnTo>
                  <a:pt x="607" y="27507"/>
                </a:lnTo>
                <a:lnTo>
                  <a:pt x="506" y="27473"/>
                </a:lnTo>
                <a:lnTo>
                  <a:pt x="438" y="27507"/>
                </a:lnTo>
                <a:lnTo>
                  <a:pt x="405" y="27541"/>
                </a:lnTo>
                <a:lnTo>
                  <a:pt x="405" y="27574"/>
                </a:lnTo>
                <a:lnTo>
                  <a:pt x="405" y="27844"/>
                </a:lnTo>
                <a:lnTo>
                  <a:pt x="102" y="28214"/>
                </a:lnTo>
                <a:lnTo>
                  <a:pt x="34" y="28214"/>
                </a:lnTo>
                <a:lnTo>
                  <a:pt x="1" y="28281"/>
                </a:lnTo>
                <a:lnTo>
                  <a:pt x="1" y="29527"/>
                </a:lnTo>
                <a:lnTo>
                  <a:pt x="34" y="29897"/>
                </a:lnTo>
                <a:lnTo>
                  <a:pt x="68" y="29965"/>
                </a:lnTo>
                <a:lnTo>
                  <a:pt x="135" y="29998"/>
                </a:lnTo>
                <a:lnTo>
                  <a:pt x="371" y="29998"/>
                </a:lnTo>
                <a:lnTo>
                  <a:pt x="438" y="29965"/>
                </a:lnTo>
                <a:lnTo>
                  <a:pt x="472" y="29897"/>
                </a:lnTo>
                <a:lnTo>
                  <a:pt x="573" y="29258"/>
                </a:lnTo>
                <a:lnTo>
                  <a:pt x="674" y="29763"/>
                </a:lnTo>
                <a:lnTo>
                  <a:pt x="708" y="29830"/>
                </a:lnTo>
                <a:lnTo>
                  <a:pt x="775" y="29830"/>
                </a:lnTo>
                <a:lnTo>
                  <a:pt x="405" y="30200"/>
                </a:lnTo>
                <a:lnTo>
                  <a:pt x="1" y="30537"/>
                </a:lnTo>
                <a:lnTo>
                  <a:pt x="1" y="30806"/>
                </a:lnTo>
                <a:lnTo>
                  <a:pt x="573" y="30369"/>
                </a:lnTo>
                <a:lnTo>
                  <a:pt x="1112" y="29864"/>
                </a:lnTo>
                <a:lnTo>
                  <a:pt x="1617" y="29325"/>
                </a:lnTo>
                <a:lnTo>
                  <a:pt x="2088" y="28786"/>
                </a:lnTo>
                <a:lnTo>
                  <a:pt x="3031" y="27675"/>
                </a:lnTo>
                <a:lnTo>
                  <a:pt x="3974" y="26564"/>
                </a:lnTo>
                <a:lnTo>
                  <a:pt x="4647" y="25857"/>
                </a:lnTo>
                <a:lnTo>
                  <a:pt x="5354" y="25184"/>
                </a:lnTo>
                <a:lnTo>
                  <a:pt x="5792" y="25723"/>
                </a:lnTo>
                <a:lnTo>
                  <a:pt x="6263" y="26228"/>
                </a:lnTo>
                <a:lnTo>
                  <a:pt x="6768" y="26699"/>
                </a:lnTo>
                <a:lnTo>
                  <a:pt x="7273" y="27204"/>
                </a:lnTo>
                <a:lnTo>
                  <a:pt x="7307" y="27204"/>
                </a:lnTo>
                <a:lnTo>
                  <a:pt x="6196" y="28214"/>
                </a:lnTo>
                <a:lnTo>
                  <a:pt x="5118" y="29224"/>
                </a:lnTo>
                <a:lnTo>
                  <a:pt x="4243" y="29998"/>
                </a:lnTo>
                <a:lnTo>
                  <a:pt x="3435" y="30806"/>
                </a:lnTo>
                <a:lnTo>
                  <a:pt x="2627" y="31615"/>
                </a:lnTo>
                <a:lnTo>
                  <a:pt x="1785" y="32389"/>
                </a:lnTo>
                <a:lnTo>
                  <a:pt x="1448" y="32658"/>
                </a:lnTo>
                <a:lnTo>
                  <a:pt x="1112" y="32894"/>
                </a:lnTo>
                <a:lnTo>
                  <a:pt x="371" y="33264"/>
                </a:lnTo>
                <a:lnTo>
                  <a:pt x="169" y="33365"/>
                </a:lnTo>
                <a:lnTo>
                  <a:pt x="1" y="33500"/>
                </a:lnTo>
                <a:lnTo>
                  <a:pt x="1" y="33668"/>
                </a:lnTo>
                <a:lnTo>
                  <a:pt x="169" y="33668"/>
                </a:lnTo>
                <a:lnTo>
                  <a:pt x="472" y="33466"/>
                </a:lnTo>
                <a:lnTo>
                  <a:pt x="775" y="33332"/>
                </a:lnTo>
                <a:lnTo>
                  <a:pt x="1347" y="33062"/>
                </a:lnTo>
                <a:lnTo>
                  <a:pt x="1347" y="33062"/>
                </a:lnTo>
                <a:lnTo>
                  <a:pt x="1078" y="33332"/>
                </a:lnTo>
                <a:lnTo>
                  <a:pt x="910" y="33500"/>
                </a:lnTo>
                <a:lnTo>
                  <a:pt x="809" y="33668"/>
                </a:lnTo>
                <a:lnTo>
                  <a:pt x="910" y="33668"/>
                </a:lnTo>
                <a:lnTo>
                  <a:pt x="1078" y="33466"/>
                </a:lnTo>
                <a:lnTo>
                  <a:pt x="1280" y="33264"/>
                </a:lnTo>
                <a:lnTo>
                  <a:pt x="1482" y="33096"/>
                </a:lnTo>
                <a:lnTo>
                  <a:pt x="1718" y="32928"/>
                </a:lnTo>
                <a:lnTo>
                  <a:pt x="2189" y="32625"/>
                </a:lnTo>
                <a:lnTo>
                  <a:pt x="2627" y="32322"/>
                </a:lnTo>
                <a:lnTo>
                  <a:pt x="3199" y="31850"/>
                </a:lnTo>
                <a:lnTo>
                  <a:pt x="3738" y="31345"/>
                </a:lnTo>
                <a:lnTo>
                  <a:pt x="4277" y="30806"/>
                </a:lnTo>
                <a:lnTo>
                  <a:pt x="4815" y="30301"/>
                </a:lnTo>
                <a:lnTo>
                  <a:pt x="5926" y="29291"/>
                </a:lnTo>
                <a:lnTo>
                  <a:pt x="6499" y="28786"/>
                </a:lnTo>
                <a:lnTo>
                  <a:pt x="7037" y="28248"/>
                </a:lnTo>
                <a:lnTo>
                  <a:pt x="8115" y="27170"/>
                </a:lnTo>
                <a:lnTo>
                  <a:pt x="9192" y="26093"/>
                </a:lnTo>
                <a:lnTo>
                  <a:pt x="9764" y="25588"/>
                </a:lnTo>
                <a:lnTo>
                  <a:pt x="10337" y="25049"/>
                </a:lnTo>
                <a:lnTo>
                  <a:pt x="11482" y="24039"/>
                </a:lnTo>
                <a:lnTo>
                  <a:pt x="12660" y="22962"/>
                </a:lnTo>
                <a:lnTo>
                  <a:pt x="13805" y="21884"/>
                </a:lnTo>
                <a:lnTo>
                  <a:pt x="16027" y="19662"/>
                </a:lnTo>
                <a:lnTo>
                  <a:pt x="18249" y="17440"/>
                </a:lnTo>
                <a:lnTo>
                  <a:pt x="18855" y="16902"/>
                </a:lnTo>
                <a:lnTo>
                  <a:pt x="19495" y="16363"/>
                </a:lnTo>
                <a:lnTo>
                  <a:pt x="19225" y="16801"/>
                </a:lnTo>
                <a:lnTo>
                  <a:pt x="18821" y="17306"/>
                </a:lnTo>
                <a:lnTo>
                  <a:pt x="18350" y="17811"/>
                </a:lnTo>
                <a:lnTo>
                  <a:pt x="18148" y="17979"/>
                </a:lnTo>
                <a:lnTo>
                  <a:pt x="17912" y="18147"/>
                </a:lnTo>
                <a:lnTo>
                  <a:pt x="17474" y="18450"/>
                </a:lnTo>
                <a:lnTo>
                  <a:pt x="17676" y="18383"/>
                </a:lnTo>
                <a:lnTo>
                  <a:pt x="17912" y="18282"/>
                </a:lnTo>
                <a:lnTo>
                  <a:pt x="18282" y="17979"/>
                </a:lnTo>
                <a:lnTo>
                  <a:pt x="18484" y="17777"/>
                </a:lnTo>
                <a:lnTo>
                  <a:pt x="18720" y="17541"/>
                </a:lnTo>
                <a:lnTo>
                  <a:pt x="19091" y="17070"/>
                </a:lnTo>
                <a:lnTo>
                  <a:pt x="19427" y="16599"/>
                </a:lnTo>
                <a:lnTo>
                  <a:pt x="19730" y="16161"/>
                </a:lnTo>
                <a:lnTo>
                  <a:pt x="20067" y="15858"/>
                </a:lnTo>
                <a:lnTo>
                  <a:pt x="20370" y="15521"/>
                </a:lnTo>
                <a:lnTo>
                  <a:pt x="20639" y="15185"/>
                </a:lnTo>
                <a:lnTo>
                  <a:pt x="20875" y="14814"/>
                </a:lnTo>
                <a:lnTo>
                  <a:pt x="20740" y="15151"/>
                </a:lnTo>
                <a:lnTo>
                  <a:pt x="20471" y="15656"/>
                </a:lnTo>
                <a:lnTo>
                  <a:pt x="20168" y="16127"/>
                </a:lnTo>
                <a:lnTo>
                  <a:pt x="19730" y="16700"/>
                </a:lnTo>
                <a:lnTo>
                  <a:pt x="19225" y="17205"/>
                </a:lnTo>
                <a:lnTo>
                  <a:pt x="18720" y="17676"/>
                </a:lnTo>
                <a:lnTo>
                  <a:pt x="18181" y="18147"/>
                </a:lnTo>
                <a:lnTo>
                  <a:pt x="17104" y="19056"/>
                </a:lnTo>
                <a:lnTo>
                  <a:pt x="15993" y="19999"/>
                </a:lnTo>
                <a:lnTo>
                  <a:pt x="15421" y="20504"/>
                </a:lnTo>
                <a:lnTo>
                  <a:pt x="14882" y="21043"/>
                </a:lnTo>
                <a:lnTo>
                  <a:pt x="13771" y="22120"/>
                </a:lnTo>
                <a:lnTo>
                  <a:pt x="12593" y="23198"/>
                </a:lnTo>
                <a:lnTo>
                  <a:pt x="11414" y="24275"/>
                </a:lnTo>
                <a:lnTo>
                  <a:pt x="10236" y="25352"/>
                </a:lnTo>
                <a:lnTo>
                  <a:pt x="9057" y="26430"/>
                </a:lnTo>
                <a:lnTo>
                  <a:pt x="6802" y="28618"/>
                </a:lnTo>
                <a:lnTo>
                  <a:pt x="5623" y="29662"/>
                </a:lnTo>
                <a:lnTo>
                  <a:pt x="4445" y="30705"/>
                </a:lnTo>
                <a:lnTo>
                  <a:pt x="3637" y="31480"/>
                </a:lnTo>
                <a:lnTo>
                  <a:pt x="2829" y="32254"/>
                </a:lnTo>
                <a:lnTo>
                  <a:pt x="2526" y="32625"/>
                </a:lnTo>
                <a:lnTo>
                  <a:pt x="2189" y="32961"/>
                </a:lnTo>
                <a:lnTo>
                  <a:pt x="1886" y="33332"/>
                </a:lnTo>
                <a:lnTo>
                  <a:pt x="1549" y="33668"/>
                </a:lnTo>
                <a:lnTo>
                  <a:pt x="1650" y="33668"/>
                </a:lnTo>
                <a:lnTo>
                  <a:pt x="2021" y="33298"/>
                </a:lnTo>
                <a:lnTo>
                  <a:pt x="2357" y="32894"/>
                </a:lnTo>
                <a:lnTo>
                  <a:pt x="2863" y="32355"/>
                </a:lnTo>
                <a:lnTo>
                  <a:pt x="3401" y="31817"/>
                </a:lnTo>
                <a:lnTo>
                  <a:pt x="4344" y="30908"/>
                </a:lnTo>
                <a:lnTo>
                  <a:pt x="5354" y="30032"/>
                </a:lnTo>
                <a:lnTo>
                  <a:pt x="4748" y="30604"/>
                </a:lnTo>
                <a:lnTo>
                  <a:pt x="4007" y="31345"/>
                </a:lnTo>
                <a:lnTo>
                  <a:pt x="3300" y="32086"/>
                </a:lnTo>
                <a:lnTo>
                  <a:pt x="2593" y="32860"/>
                </a:lnTo>
                <a:lnTo>
                  <a:pt x="1920" y="33668"/>
                </a:lnTo>
                <a:lnTo>
                  <a:pt x="1987" y="33668"/>
                </a:lnTo>
                <a:lnTo>
                  <a:pt x="4075" y="31480"/>
                </a:lnTo>
                <a:lnTo>
                  <a:pt x="5118" y="30402"/>
                </a:lnTo>
                <a:lnTo>
                  <a:pt x="6196" y="29359"/>
                </a:lnTo>
                <a:lnTo>
                  <a:pt x="7340" y="28281"/>
                </a:lnTo>
                <a:lnTo>
                  <a:pt x="8519" y="27238"/>
                </a:lnTo>
                <a:lnTo>
                  <a:pt x="9697" y="26194"/>
                </a:lnTo>
                <a:lnTo>
                  <a:pt x="10876" y="25184"/>
                </a:lnTo>
                <a:lnTo>
                  <a:pt x="11482" y="24679"/>
                </a:lnTo>
                <a:lnTo>
                  <a:pt x="12054" y="24174"/>
                </a:lnTo>
                <a:lnTo>
                  <a:pt x="13165" y="23097"/>
                </a:lnTo>
                <a:lnTo>
                  <a:pt x="14276" y="22053"/>
                </a:lnTo>
                <a:lnTo>
                  <a:pt x="15421" y="20975"/>
                </a:lnTo>
                <a:lnTo>
                  <a:pt x="17643" y="19056"/>
                </a:lnTo>
                <a:lnTo>
                  <a:pt x="18720" y="18080"/>
                </a:lnTo>
                <a:lnTo>
                  <a:pt x="19259" y="17575"/>
                </a:lnTo>
                <a:lnTo>
                  <a:pt x="19764" y="17036"/>
                </a:lnTo>
                <a:lnTo>
                  <a:pt x="20067" y="16666"/>
                </a:lnTo>
                <a:lnTo>
                  <a:pt x="20370" y="16296"/>
                </a:lnTo>
                <a:lnTo>
                  <a:pt x="20673" y="15858"/>
                </a:lnTo>
                <a:lnTo>
                  <a:pt x="20909" y="15420"/>
                </a:lnTo>
                <a:lnTo>
                  <a:pt x="21010" y="15185"/>
                </a:lnTo>
                <a:lnTo>
                  <a:pt x="21111" y="14949"/>
                </a:lnTo>
                <a:lnTo>
                  <a:pt x="21178" y="14713"/>
                </a:lnTo>
                <a:lnTo>
                  <a:pt x="21212" y="14444"/>
                </a:lnTo>
                <a:lnTo>
                  <a:pt x="21212" y="14208"/>
                </a:lnTo>
                <a:lnTo>
                  <a:pt x="21178" y="13972"/>
                </a:lnTo>
                <a:lnTo>
                  <a:pt x="21111" y="13737"/>
                </a:lnTo>
                <a:lnTo>
                  <a:pt x="21010" y="13501"/>
                </a:lnTo>
                <a:lnTo>
                  <a:pt x="20976" y="13467"/>
                </a:lnTo>
                <a:lnTo>
                  <a:pt x="20942" y="13467"/>
                </a:lnTo>
                <a:lnTo>
                  <a:pt x="20808" y="13097"/>
                </a:lnTo>
                <a:lnTo>
                  <a:pt x="20606" y="12794"/>
                </a:lnTo>
                <a:lnTo>
                  <a:pt x="20336" y="12491"/>
                </a:lnTo>
                <a:lnTo>
                  <a:pt x="20033" y="12255"/>
                </a:lnTo>
                <a:lnTo>
                  <a:pt x="20067" y="12188"/>
                </a:lnTo>
                <a:lnTo>
                  <a:pt x="20067" y="12121"/>
                </a:lnTo>
                <a:lnTo>
                  <a:pt x="20067" y="12087"/>
                </a:lnTo>
                <a:lnTo>
                  <a:pt x="20101" y="12020"/>
                </a:lnTo>
                <a:lnTo>
                  <a:pt x="20101" y="11952"/>
                </a:lnTo>
                <a:lnTo>
                  <a:pt x="20033" y="11885"/>
                </a:lnTo>
                <a:lnTo>
                  <a:pt x="19966" y="11919"/>
                </a:lnTo>
                <a:lnTo>
                  <a:pt x="19730" y="11515"/>
                </a:lnTo>
                <a:lnTo>
                  <a:pt x="19461" y="11178"/>
                </a:lnTo>
                <a:lnTo>
                  <a:pt x="19326" y="11077"/>
                </a:lnTo>
                <a:lnTo>
                  <a:pt x="19192" y="10976"/>
                </a:lnTo>
                <a:lnTo>
                  <a:pt x="18990" y="10909"/>
                </a:lnTo>
                <a:lnTo>
                  <a:pt x="18821" y="10875"/>
                </a:lnTo>
                <a:lnTo>
                  <a:pt x="18720" y="10875"/>
                </a:lnTo>
                <a:lnTo>
                  <a:pt x="18585" y="10942"/>
                </a:lnTo>
                <a:lnTo>
                  <a:pt x="18585" y="10976"/>
                </a:lnTo>
                <a:lnTo>
                  <a:pt x="17340" y="9528"/>
                </a:lnTo>
                <a:lnTo>
                  <a:pt x="16094" y="8114"/>
                </a:lnTo>
                <a:lnTo>
                  <a:pt x="14781" y="6734"/>
                </a:lnTo>
                <a:lnTo>
                  <a:pt x="14141" y="6060"/>
                </a:lnTo>
                <a:lnTo>
                  <a:pt x="13434" y="5387"/>
                </a:lnTo>
                <a:lnTo>
                  <a:pt x="12795" y="4747"/>
                </a:lnTo>
                <a:lnTo>
                  <a:pt x="12155" y="4040"/>
                </a:lnTo>
                <a:lnTo>
                  <a:pt x="10943" y="2660"/>
                </a:lnTo>
                <a:lnTo>
                  <a:pt x="10337" y="1953"/>
                </a:lnTo>
                <a:lnTo>
                  <a:pt x="9697" y="1280"/>
                </a:lnTo>
                <a:lnTo>
                  <a:pt x="9024" y="606"/>
                </a:lnTo>
                <a:lnTo>
                  <a:pt x="8317" y="34"/>
                </a:lnTo>
                <a:lnTo>
                  <a:pt x="82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56033" tIns="156033" rIns="156033" bIns="156033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14" name="Google Shape;214;p3"/>
          <p:cNvGrpSpPr/>
          <p:nvPr/>
        </p:nvGrpSpPr>
        <p:grpSpPr>
          <a:xfrm>
            <a:off x="8928062" y="-2"/>
            <a:ext cx="2584191" cy="1702667"/>
            <a:chOff x="4793246" y="-1"/>
            <a:chExt cx="1938143" cy="1277000"/>
          </a:xfrm>
        </p:grpSpPr>
        <p:sp>
          <p:nvSpPr>
            <p:cNvPr id="215" name="Google Shape;215;p3"/>
            <p:cNvSpPr/>
            <p:nvPr/>
          </p:nvSpPr>
          <p:spPr>
            <a:xfrm>
              <a:off x="4793246" y="-1"/>
              <a:ext cx="1938143" cy="1277000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45142" y="860231"/>
              <a:ext cx="107175" cy="100464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071936" y="890355"/>
              <a:ext cx="51947" cy="4021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4974041" y="-1"/>
              <a:ext cx="1611747" cy="1119668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9" name="Google Shape;219;p3"/>
          <p:cNvGrpSpPr/>
          <p:nvPr/>
        </p:nvGrpSpPr>
        <p:grpSpPr>
          <a:xfrm>
            <a:off x="9837597" y="4982930"/>
            <a:ext cx="1379155" cy="1638044"/>
            <a:chOff x="5482823" y="3737197"/>
            <a:chExt cx="1034366" cy="1228533"/>
          </a:xfrm>
        </p:grpSpPr>
        <p:sp>
          <p:nvSpPr>
            <p:cNvPr id="220" name="Google Shape;220;p3"/>
            <p:cNvSpPr/>
            <p:nvPr/>
          </p:nvSpPr>
          <p:spPr>
            <a:xfrm>
              <a:off x="5996626" y="3790784"/>
              <a:ext cx="222651" cy="138939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5482823" y="3737197"/>
              <a:ext cx="1034366" cy="1228533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189103" y="4557312"/>
              <a:ext cx="148981" cy="220961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5571506" y="3882797"/>
              <a:ext cx="659453" cy="175824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6379890" y="4691181"/>
              <a:ext cx="31814" cy="16802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6378199" y="4674429"/>
              <a:ext cx="23463" cy="15112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6327992" y="4632623"/>
              <a:ext cx="120547" cy="10881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6229268" y="3896219"/>
              <a:ext cx="71980" cy="234333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5559774" y="3927984"/>
              <a:ext cx="333107" cy="88782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5650197" y="3956468"/>
              <a:ext cx="562369" cy="262817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5568175" y="4056882"/>
              <a:ext cx="61939" cy="241044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5625093" y="4127172"/>
              <a:ext cx="664474" cy="175775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5804148" y="4471960"/>
              <a:ext cx="30174" cy="48567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302889" y="4356434"/>
              <a:ext cx="15112" cy="11781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6329683" y="4455208"/>
              <a:ext cx="30174" cy="55278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6287827" y="4418373"/>
              <a:ext cx="117216" cy="113886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6130495" y="4349773"/>
              <a:ext cx="125567" cy="10881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013328" y="4376517"/>
              <a:ext cx="125617" cy="115576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311240" y="4351414"/>
              <a:ext cx="25153" cy="61988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6080287" y="4512126"/>
              <a:ext cx="31864" cy="55278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035101" y="4478621"/>
              <a:ext cx="125567" cy="11050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341364" y="4378207"/>
              <a:ext cx="11781" cy="13422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6205805" y="4490353"/>
              <a:ext cx="28534" cy="16802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304579" y="4530519"/>
              <a:ext cx="120547" cy="10881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5787396" y="4540560"/>
              <a:ext cx="128948" cy="107175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5772334" y="4428414"/>
              <a:ext cx="115526" cy="115526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5867727" y="4679450"/>
              <a:ext cx="23513" cy="48616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5819211" y="4644305"/>
              <a:ext cx="123877" cy="115526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252682" y="4322979"/>
              <a:ext cx="128898" cy="115526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063585" y="4589077"/>
              <a:ext cx="112146" cy="11219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5837603" y="4572375"/>
              <a:ext cx="33554" cy="46877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5916294" y="4512126"/>
              <a:ext cx="118857" cy="10712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5932997" y="4433435"/>
              <a:ext cx="30174" cy="58658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244330" y="4645995"/>
              <a:ext cx="55278" cy="45236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5896211" y="4405001"/>
              <a:ext cx="110505" cy="11050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105391" y="4620892"/>
              <a:ext cx="30174" cy="48567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5961481" y="4545581"/>
              <a:ext cx="28484" cy="43546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5712085" y="4771513"/>
              <a:ext cx="132278" cy="118906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5979873" y="4640974"/>
              <a:ext cx="48567" cy="43546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5829252" y="4748099"/>
              <a:ext cx="132278" cy="105485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5676941" y="4572375"/>
              <a:ext cx="115526" cy="97084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5760652" y="4811678"/>
              <a:ext cx="38525" cy="48616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5690362" y="4667768"/>
              <a:ext cx="123877" cy="113836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5891191" y="4783244"/>
              <a:ext cx="28484" cy="46926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142226" y="4756451"/>
              <a:ext cx="11781" cy="10091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083668" y="4687851"/>
              <a:ext cx="117166" cy="10712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5966501" y="4714595"/>
              <a:ext cx="127258" cy="110555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5948059" y="4619201"/>
              <a:ext cx="112195" cy="11050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003287" y="4741389"/>
              <a:ext cx="51947" cy="58608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235929" y="4237627"/>
              <a:ext cx="125567" cy="83712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162309" y="4450187"/>
              <a:ext cx="122237" cy="115526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113792" y="4267752"/>
              <a:ext cx="120547" cy="78691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5658548" y="4369856"/>
              <a:ext cx="174084" cy="87092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5986584" y="4289525"/>
              <a:ext cx="135609" cy="100464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5645176" y="4466940"/>
              <a:ext cx="120547" cy="103794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5866087" y="4324670"/>
              <a:ext cx="122187" cy="93753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6" name="Google Shape;276;p3"/>
          <p:cNvGrpSpPr/>
          <p:nvPr/>
        </p:nvGrpSpPr>
        <p:grpSpPr>
          <a:xfrm>
            <a:off x="10908542" y="2247089"/>
            <a:ext cx="1283181" cy="1720563"/>
            <a:chOff x="5892831" y="1685317"/>
            <a:chExt cx="962386" cy="1290422"/>
          </a:xfrm>
        </p:grpSpPr>
        <p:sp>
          <p:nvSpPr>
            <p:cNvPr id="277" name="Google Shape;277;p3"/>
            <p:cNvSpPr/>
            <p:nvPr/>
          </p:nvSpPr>
          <p:spPr>
            <a:xfrm>
              <a:off x="6453510" y="2518805"/>
              <a:ext cx="227672" cy="334797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123833" y="2363163"/>
              <a:ext cx="138939" cy="435161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354786" y="2451845"/>
              <a:ext cx="313024" cy="39504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5892831" y="1685317"/>
              <a:ext cx="962386" cy="1166594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5968142" y="2078623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460221" y="2456866"/>
              <a:ext cx="394996" cy="518873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3" name="Google Shape;283;p3"/>
          <p:cNvGrpSpPr/>
          <p:nvPr/>
        </p:nvGrpSpPr>
        <p:grpSpPr>
          <a:xfrm>
            <a:off x="207469" y="136072"/>
            <a:ext cx="1861143" cy="1588931"/>
            <a:chOff x="155601" y="102054"/>
            <a:chExt cx="1395857" cy="1191698"/>
          </a:xfrm>
        </p:grpSpPr>
        <p:sp>
          <p:nvSpPr>
            <p:cNvPr id="284" name="Google Shape;284;p3"/>
            <p:cNvSpPr/>
            <p:nvPr/>
          </p:nvSpPr>
          <p:spPr>
            <a:xfrm>
              <a:off x="155601" y="768168"/>
              <a:ext cx="1151532" cy="525584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28824" y="133868"/>
              <a:ext cx="425170" cy="400066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498700" y="102054"/>
              <a:ext cx="1052758" cy="9942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7" name="Google Shape;287;p3"/>
          <p:cNvGrpSpPr/>
          <p:nvPr/>
        </p:nvGrpSpPr>
        <p:grpSpPr>
          <a:xfrm>
            <a:off x="-55" y="2981274"/>
            <a:ext cx="1140413" cy="1392543"/>
            <a:chOff x="-41" y="2235955"/>
            <a:chExt cx="855310" cy="1044407"/>
          </a:xfrm>
        </p:grpSpPr>
        <p:sp>
          <p:nvSpPr>
            <p:cNvPr id="288" name="Google Shape;288;p3"/>
            <p:cNvSpPr/>
            <p:nvPr/>
          </p:nvSpPr>
          <p:spPr>
            <a:xfrm>
              <a:off x="23422" y="2476949"/>
              <a:ext cx="569080" cy="579122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-41" y="2235955"/>
              <a:ext cx="855310" cy="1044407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-41" y="2426742"/>
              <a:ext cx="805103" cy="684556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1" name="Google Shape;291;p3"/>
          <p:cNvGrpSpPr/>
          <p:nvPr/>
        </p:nvGrpSpPr>
        <p:grpSpPr>
          <a:xfrm>
            <a:off x="6532295" y="75823"/>
            <a:ext cx="1376901" cy="1155989"/>
            <a:chOff x="3554771" y="56867"/>
            <a:chExt cx="1032676" cy="866992"/>
          </a:xfrm>
        </p:grpSpPr>
        <p:sp>
          <p:nvSpPr>
            <p:cNvPr id="292" name="Google Shape;292;p3"/>
            <p:cNvSpPr/>
            <p:nvPr/>
          </p:nvSpPr>
          <p:spPr>
            <a:xfrm>
              <a:off x="4348093" y="788251"/>
              <a:ext cx="13422" cy="28534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4331341" y="830106"/>
              <a:ext cx="16802" cy="33505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4363155" y="741374"/>
              <a:ext cx="15112" cy="26843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4376527" y="699568"/>
              <a:ext cx="16802" cy="26794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4394920" y="662733"/>
              <a:ext cx="15112" cy="23463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3626751" y="592443"/>
              <a:ext cx="11781" cy="28484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3645144" y="537215"/>
              <a:ext cx="16802" cy="33505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3554771" y="56867"/>
              <a:ext cx="1032676" cy="866992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3661896" y="492029"/>
              <a:ext cx="15112" cy="26843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3606668" y="635939"/>
              <a:ext cx="16802" cy="26843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3799145" y="306262"/>
              <a:ext cx="36835" cy="15112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3857704" y="322965"/>
              <a:ext cx="41906" cy="15112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3683669" y="399966"/>
              <a:ext cx="18442" cy="28534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3676958" y="446842"/>
              <a:ext cx="11781" cy="30174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3697041" y="354779"/>
              <a:ext cx="16802" cy="31864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3752269" y="294531"/>
              <a:ext cx="33505" cy="13422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4423403" y="572360"/>
              <a:ext cx="11781" cy="28484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4455218" y="451863"/>
              <a:ext cx="13422" cy="30174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4470280" y="411697"/>
              <a:ext cx="16752" cy="23463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4425094" y="488698"/>
              <a:ext cx="33505" cy="10091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4344713" y="458574"/>
              <a:ext cx="23513" cy="13422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4381548" y="471946"/>
              <a:ext cx="30174" cy="10091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4486983" y="333006"/>
              <a:ext cx="13471" cy="25153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4408341" y="615856"/>
              <a:ext cx="15112" cy="28534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4294505" y="445152"/>
              <a:ext cx="31864" cy="10091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4478631" y="366511"/>
              <a:ext cx="16802" cy="30174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3958118" y="348068"/>
              <a:ext cx="28484" cy="10091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3747248" y="240993"/>
              <a:ext cx="8401" cy="28484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3912931" y="333006"/>
              <a:ext cx="31864" cy="18492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3753959" y="184075"/>
              <a:ext cx="16752" cy="45236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3999974" y="359800"/>
              <a:ext cx="30174" cy="8401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3770661" y="125517"/>
              <a:ext cx="20133" cy="35195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4043470" y="371532"/>
              <a:ext cx="41906" cy="16752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4190761" y="413387"/>
              <a:ext cx="30174" cy="13422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4230926" y="426759"/>
              <a:ext cx="43546" cy="13422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4143884" y="398276"/>
              <a:ext cx="35195" cy="13471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4097057" y="383213"/>
              <a:ext cx="36835" cy="13471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9" name="Google Shape;329;p3"/>
          <p:cNvGrpSpPr/>
          <p:nvPr/>
        </p:nvGrpSpPr>
        <p:grpSpPr>
          <a:xfrm>
            <a:off x="2993542" y="4315755"/>
            <a:ext cx="5056700" cy="2539519"/>
            <a:chOff x="1112916" y="3236816"/>
            <a:chExt cx="3792525" cy="1904639"/>
          </a:xfrm>
        </p:grpSpPr>
        <p:sp>
          <p:nvSpPr>
            <p:cNvPr id="330" name="Google Shape;330;p3"/>
            <p:cNvSpPr/>
            <p:nvPr/>
          </p:nvSpPr>
          <p:spPr>
            <a:xfrm>
              <a:off x="2108757" y="3363974"/>
              <a:ext cx="2639352" cy="629329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3417522" y="3312127"/>
              <a:ext cx="30174" cy="30174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2599146" y="4053551"/>
              <a:ext cx="1665285" cy="15112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3020885" y="5056053"/>
              <a:ext cx="856951" cy="85402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1456015" y="4207503"/>
              <a:ext cx="649461" cy="933951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1979908" y="3236816"/>
              <a:ext cx="2925533" cy="30174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1410828" y="5004156"/>
              <a:ext cx="257796" cy="137299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3536378" y="4478621"/>
              <a:ext cx="41856" cy="35195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3492832" y="4430105"/>
              <a:ext cx="127258" cy="122237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3559792" y="429285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3499543" y="4756451"/>
              <a:ext cx="38525" cy="33505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3452667" y="4711264"/>
              <a:ext cx="127258" cy="122237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3566502" y="4614181"/>
              <a:ext cx="28484" cy="4021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3345591" y="457401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3350612" y="442677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3375715" y="456899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3429253" y="4620892"/>
              <a:ext cx="40215" cy="3852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3278632" y="4614181"/>
              <a:ext cx="50257" cy="48616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3415881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3467729" y="4358124"/>
              <a:ext cx="23513" cy="36885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3402459" y="4476981"/>
              <a:ext cx="31864" cy="3683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3325508" y="4358124"/>
              <a:ext cx="28484" cy="36885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3307066" y="4195772"/>
              <a:ext cx="135609" cy="83761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3521316" y="4570684"/>
              <a:ext cx="125567" cy="122237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3451026" y="4190751"/>
              <a:ext cx="137249" cy="93803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3616710" y="4358124"/>
              <a:ext cx="23463" cy="4021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3686999" y="4476981"/>
              <a:ext cx="11781" cy="35195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3757289" y="4356434"/>
              <a:ext cx="31864" cy="35195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3569833" y="4289525"/>
              <a:ext cx="113886" cy="123877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3024216" y="4714595"/>
              <a:ext cx="15112" cy="120596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3636792" y="442841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3350612" y="4749740"/>
              <a:ext cx="38525" cy="45236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3702062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3310446" y="470793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3166486" y="470957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3216693" y="4751430"/>
              <a:ext cx="36885" cy="33505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3745558" y="4851844"/>
              <a:ext cx="138989" cy="16802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4061912" y="457401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3235136" y="4570684"/>
              <a:ext cx="115526" cy="123877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3988242" y="4289525"/>
              <a:ext cx="127258" cy="122187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3845972" y="4286144"/>
              <a:ext cx="125567" cy="135659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3064382" y="443343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3206652" y="442841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3089485" y="456899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3251838" y="4476981"/>
              <a:ext cx="43596" cy="35195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3034257" y="4711264"/>
              <a:ext cx="113886" cy="123927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3139692" y="4614181"/>
              <a:ext cx="36885" cy="53637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3271921" y="4289525"/>
              <a:ext cx="127258" cy="122187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3072783" y="4754761"/>
              <a:ext cx="33505" cy="31864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3074423" y="4430105"/>
              <a:ext cx="113886" cy="123877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3116279" y="4475291"/>
              <a:ext cx="28484" cy="43546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3633462" y="4751430"/>
              <a:ext cx="46877" cy="41906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2990761" y="4610850"/>
              <a:ext cx="38525" cy="53587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2736345" y="4711264"/>
              <a:ext cx="127258" cy="122237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3596627" y="470957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2948905" y="456735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2784912" y="4751430"/>
              <a:ext cx="38525" cy="45236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2413380" y="4709574"/>
              <a:ext cx="162353" cy="133968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2415020" y="4568994"/>
              <a:ext cx="232693" cy="130588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2555600" y="4289525"/>
              <a:ext cx="127258" cy="122187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2594125" y="470793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2696180" y="4851844"/>
              <a:ext cx="127258" cy="142320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3740537" y="4714595"/>
              <a:ext cx="15112" cy="120596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3902890" y="4863576"/>
              <a:ext cx="15112" cy="135609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4113760" y="4942217"/>
              <a:ext cx="23513" cy="35195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4065243" y="4915473"/>
              <a:ext cx="128898" cy="87042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189070" y="4190751"/>
              <a:ext cx="137299" cy="93803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712103" y="4615871"/>
              <a:ext cx="41906" cy="45236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4307927" y="3266940"/>
              <a:ext cx="590853" cy="1874514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2634291" y="442677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3665227" y="456735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3882807" y="470957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3926303" y="4734678"/>
              <a:ext cx="33554" cy="33554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2856892" y="4195772"/>
              <a:ext cx="135609" cy="83761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2821747" y="4478621"/>
              <a:ext cx="48567" cy="35195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2776561" y="4430105"/>
              <a:ext cx="127208" cy="122237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2716263" y="4609160"/>
              <a:ext cx="30174" cy="46926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2804995" y="4570684"/>
              <a:ext cx="125567" cy="122237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2853512" y="4617561"/>
              <a:ext cx="31864" cy="43546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2659394" y="456899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2927182" y="4754761"/>
              <a:ext cx="40215" cy="38575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2985741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3129651" y="4286144"/>
              <a:ext cx="125617" cy="135659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2880306" y="470957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2751408" y="4346393"/>
              <a:ext cx="38575" cy="45236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2853512" y="4289525"/>
              <a:ext cx="113886" cy="123877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2893678" y="4346393"/>
              <a:ext cx="36885" cy="53637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2843471" y="429285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2709601" y="4190751"/>
              <a:ext cx="137299" cy="93803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2677787" y="4468580"/>
              <a:ext cx="40215" cy="51947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2979030" y="4476981"/>
              <a:ext cx="28534" cy="8401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2920471" y="442841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2970678" y="4478621"/>
              <a:ext cx="33505" cy="4021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3029237" y="4349773"/>
              <a:ext cx="40215" cy="45236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3176528" y="4354794"/>
              <a:ext cx="36885" cy="48567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3896179" y="4359815"/>
              <a:ext cx="31864" cy="3683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1973198" y="3258539"/>
              <a:ext cx="2344821" cy="1882915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2021714" y="4870287"/>
              <a:ext cx="13471" cy="18442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1112916" y="4369856"/>
              <a:ext cx="286280" cy="771599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1151442" y="4383228"/>
              <a:ext cx="35195" cy="115526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2031756" y="4922134"/>
              <a:ext cx="31864" cy="102154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4336361" y="4195772"/>
              <a:ext cx="135609" cy="83761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2413380" y="4286144"/>
              <a:ext cx="125567" cy="135659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4132202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4041829" y="4192441"/>
              <a:ext cx="127208" cy="88732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4209153" y="4430105"/>
              <a:ext cx="127258" cy="122237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4237637" y="4570684"/>
              <a:ext cx="125567" cy="122237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3896179" y="4195772"/>
              <a:ext cx="132278" cy="80381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2699560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3005823" y="4195772"/>
              <a:ext cx="137299" cy="80381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4092037" y="456899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3608358" y="4192441"/>
              <a:ext cx="127208" cy="88732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3154755" y="4195772"/>
              <a:ext cx="137299" cy="80381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2562311" y="4192441"/>
              <a:ext cx="127258" cy="88732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3748938" y="4195772"/>
              <a:ext cx="133919" cy="80381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3790744" y="4430105"/>
              <a:ext cx="113886" cy="123877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3822559" y="4476981"/>
              <a:ext cx="38525" cy="4021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3750579" y="4711264"/>
              <a:ext cx="113886" cy="123927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3859394" y="4615871"/>
              <a:ext cx="36835" cy="43546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3780703" y="443343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3805806" y="456899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4066933" y="442677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3951407" y="4570684"/>
              <a:ext cx="115576" cy="123877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3961448" y="4473601"/>
              <a:ext cx="45236" cy="36885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3922973" y="442841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4247679" y="4873617"/>
              <a:ext cx="45236" cy="30174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4386568" y="4353104"/>
              <a:ext cx="56968" cy="4021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4165657" y="4704553"/>
              <a:ext cx="309693" cy="138989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3779062" y="4736368"/>
              <a:ext cx="45236" cy="26843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4348093" y="4920494"/>
              <a:ext cx="127258" cy="82021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4204133" y="4851844"/>
              <a:ext cx="123927" cy="149031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4344713" y="4932176"/>
              <a:ext cx="8451" cy="70340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4394920" y="4942217"/>
              <a:ext cx="28534" cy="38575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4399940" y="4500394"/>
              <a:ext cx="55327" cy="45236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4269402" y="4289525"/>
              <a:ext cx="202568" cy="125567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4348093" y="4430105"/>
              <a:ext cx="132278" cy="262817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4252699" y="4947238"/>
              <a:ext cx="41856" cy="25153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2443504" y="4492043"/>
              <a:ext cx="56918" cy="46877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4026767" y="470793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2553959" y="4848514"/>
              <a:ext cx="125567" cy="155692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2409999" y="4426774"/>
              <a:ext cx="205899" cy="130588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2416710" y="4195772"/>
              <a:ext cx="132278" cy="80381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2409999" y="4850204"/>
              <a:ext cx="128948" cy="14396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3735516" y="4850204"/>
              <a:ext cx="160712" cy="14396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3912931" y="4850204"/>
              <a:ext cx="130588" cy="150671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3022576" y="4850204"/>
              <a:ext cx="697928" cy="155692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2843471" y="4845183"/>
              <a:ext cx="169113" cy="157332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7" name="Google Shape;477;p3"/>
          <p:cNvSpPr txBox="1">
            <a:spLocks noGrp="1"/>
          </p:cNvSpPr>
          <p:nvPr>
            <p:ph type="ctrTitle"/>
          </p:nvPr>
        </p:nvSpPr>
        <p:spPr>
          <a:xfrm>
            <a:off x="2077167" y="1882525"/>
            <a:ext cx="80376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8" name="Google Shape;478;p3"/>
          <p:cNvSpPr txBox="1">
            <a:spLocks noGrp="1"/>
          </p:cNvSpPr>
          <p:nvPr>
            <p:ph type="subTitle" idx="1"/>
          </p:nvPr>
        </p:nvSpPr>
        <p:spPr>
          <a:xfrm>
            <a:off x="2077167" y="3329551"/>
            <a:ext cx="8037600" cy="10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79" name="Google Shape;479;p3"/>
          <p:cNvSpPr txBox="1">
            <a:spLocks noGrp="1"/>
          </p:cNvSpPr>
          <p:nvPr>
            <p:ph type="sldNum" idx="12"/>
          </p:nvPr>
        </p:nvSpPr>
        <p:spPr>
          <a:xfrm>
            <a:off x="11665333" y="0"/>
            <a:ext cx="526400" cy="4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418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5"/>
          <p:cNvGrpSpPr/>
          <p:nvPr/>
        </p:nvGrpSpPr>
        <p:grpSpPr>
          <a:xfrm>
            <a:off x="2455168" y="6054421"/>
            <a:ext cx="1480659" cy="816359"/>
            <a:chOff x="1003176" y="4540815"/>
            <a:chExt cx="1110494" cy="612269"/>
          </a:xfrm>
        </p:grpSpPr>
        <p:sp>
          <p:nvSpPr>
            <p:cNvPr id="686" name="Google Shape;686;p5"/>
            <p:cNvSpPr/>
            <p:nvPr/>
          </p:nvSpPr>
          <p:spPr>
            <a:xfrm>
              <a:off x="1003176" y="4540815"/>
              <a:ext cx="1110494" cy="612269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1058529" y="4589442"/>
              <a:ext cx="471371" cy="375811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1625509" y="4780661"/>
              <a:ext cx="427776" cy="372423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89" name="Google Shape;689;p5"/>
          <p:cNvGrpSpPr/>
          <p:nvPr/>
        </p:nvGrpSpPr>
        <p:grpSpPr>
          <a:xfrm>
            <a:off x="456375" y="5577984"/>
            <a:ext cx="492047" cy="970741"/>
            <a:chOff x="342281" y="4183488"/>
            <a:chExt cx="369035" cy="728056"/>
          </a:xfrm>
        </p:grpSpPr>
        <p:sp>
          <p:nvSpPr>
            <p:cNvPr id="690" name="Google Shape;690;p5"/>
            <p:cNvSpPr/>
            <p:nvPr/>
          </p:nvSpPr>
          <p:spPr>
            <a:xfrm>
              <a:off x="385875" y="4691777"/>
              <a:ext cx="77225" cy="211397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560304" y="4300920"/>
              <a:ext cx="129240" cy="83951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342281" y="4183488"/>
              <a:ext cx="369035" cy="728056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93" name="Google Shape;693;p5"/>
          <p:cNvGrpSpPr/>
          <p:nvPr/>
        </p:nvGrpSpPr>
        <p:grpSpPr>
          <a:xfrm>
            <a:off x="67" y="1643867"/>
            <a:ext cx="606173" cy="1089319"/>
            <a:chOff x="50" y="1232900"/>
            <a:chExt cx="454630" cy="816989"/>
          </a:xfrm>
        </p:grpSpPr>
        <p:sp>
          <p:nvSpPr>
            <p:cNvPr id="694" name="Google Shape;694;p5"/>
            <p:cNvSpPr/>
            <p:nvPr/>
          </p:nvSpPr>
          <p:spPr>
            <a:xfrm>
              <a:off x="50" y="1283221"/>
              <a:ext cx="390907" cy="60056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50" y="1232900"/>
              <a:ext cx="439534" cy="68855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50" y="1284915"/>
              <a:ext cx="454630" cy="764975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97" name="Google Shape;697;p5"/>
          <p:cNvGrpSpPr/>
          <p:nvPr/>
        </p:nvGrpSpPr>
        <p:grpSpPr>
          <a:xfrm>
            <a:off x="67" y="4097393"/>
            <a:ext cx="973000" cy="1395695"/>
            <a:chOff x="50" y="3073044"/>
            <a:chExt cx="729750" cy="1046771"/>
          </a:xfrm>
        </p:grpSpPr>
        <p:sp>
          <p:nvSpPr>
            <p:cNvPr id="698" name="Google Shape;698;p5"/>
            <p:cNvSpPr/>
            <p:nvPr/>
          </p:nvSpPr>
          <p:spPr>
            <a:xfrm>
              <a:off x="50" y="3073044"/>
              <a:ext cx="729750" cy="1046771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50" y="3264263"/>
              <a:ext cx="679429" cy="686106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50" y="3314584"/>
              <a:ext cx="466388" cy="580432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01" name="Google Shape;701;p5"/>
          <p:cNvGrpSpPr/>
          <p:nvPr/>
        </p:nvGrpSpPr>
        <p:grpSpPr>
          <a:xfrm>
            <a:off x="7926507" y="-9"/>
            <a:ext cx="3366141" cy="1013257"/>
            <a:chOff x="4012455" y="-7"/>
            <a:chExt cx="2524606" cy="759943"/>
          </a:xfrm>
        </p:grpSpPr>
        <p:sp>
          <p:nvSpPr>
            <p:cNvPr id="702" name="Google Shape;702;p5"/>
            <p:cNvSpPr/>
            <p:nvPr/>
          </p:nvSpPr>
          <p:spPr>
            <a:xfrm>
              <a:off x="6114267" y="102328"/>
              <a:ext cx="112449" cy="10114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5763716" y="-7"/>
              <a:ext cx="538482" cy="320458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012455" y="-7"/>
              <a:ext cx="2524606" cy="759943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6092495" y="162713"/>
              <a:ext cx="117432" cy="18484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5788876" y="362352"/>
              <a:ext cx="213041" cy="72143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5788876" y="432801"/>
              <a:ext cx="145980" cy="50371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5778812" y="337191"/>
              <a:ext cx="186237" cy="43645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4567677" y="-7"/>
              <a:ext cx="53758" cy="290266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10" name="Google Shape;710;p5"/>
          <p:cNvGrpSpPr/>
          <p:nvPr/>
        </p:nvGrpSpPr>
        <p:grpSpPr>
          <a:xfrm>
            <a:off x="11341825" y="2085455"/>
            <a:ext cx="849905" cy="1507496"/>
            <a:chOff x="6233393" y="2021291"/>
            <a:chExt cx="637429" cy="1130622"/>
          </a:xfrm>
        </p:grpSpPr>
        <p:sp>
          <p:nvSpPr>
            <p:cNvPr id="711" name="Google Shape;711;p5"/>
            <p:cNvSpPr/>
            <p:nvPr/>
          </p:nvSpPr>
          <p:spPr>
            <a:xfrm>
              <a:off x="6280325" y="2131997"/>
              <a:ext cx="590496" cy="900841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6542043" y="3044546"/>
              <a:ext cx="65467" cy="46983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6292083" y="2138723"/>
              <a:ext cx="35274" cy="35274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6538655" y="3066318"/>
              <a:ext cx="16840" cy="30242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421223" y="2091740"/>
              <a:ext cx="105773" cy="40306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6654393" y="2992531"/>
              <a:ext cx="152706" cy="80563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233393" y="2021291"/>
              <a:ext cx="637429" cy="1130622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609104" y="2068274"/>
              <a:ext cx="21872" cy="20178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19" name="Google Shape;719;p5"/>
          <p:cNvGrpSpPr/>
          <p:nvPr/>
        </p:nvGrpSpPr>
        <p:grpSpPr>
          <a:xfrm>
            <a:off x="9952905" y="4824270"/>
            <a:ext cx="2238824" cy="2046509"/>
            <a:chOff x="5191704" y="3618202"/>
            <a:chExt cx="1679118" cy="1534882"/>
          </a:xfrm>
        </p:grpSpPr>
        <p:sp>
          <p:nvSpPr>
            <p:cNvPr id="720" name="Google Shape;720;p5"/>
            <p:cNvSpPr/>
            <p:nvPr/>
          </p:nvSpPr>
          <p:spPr>
            <a:xfrm>
              <a:off x="6010287" y="4958477"/>
              <a:ext cx="610625" cy="194607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5332602" y="4691777"/>
              <a:ext cx="114094" cy="107417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5191704" y="4493833"/>
              <a:ext cx="781715" cy="659251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6674521" y="5069183"/>
              <a:ext cx="196301" cy="83901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5243718" y="4597812"/>
              <a:ext cx="45338" cy="43694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5460098" y="4067751"/>
              <a:ext cx="1410724" cy="868954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5518788" y="4151652"/>
              <a:ext cx="28548" cy="30242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6605766" y="4480430"/>
              <a:ext cx="134222" cy="130884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5567415" y="4250599"/>
              <a:ext cx="99047" cy="98997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6531979" y="3618202"/>
              <a:ext cx="338843" cy="838762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0" name="Google Shape;730;p5"/>
          <p:cNvGrpSpPr/>
          <p:nvPr/>
        </p:nvGrpSpPr>
        <p:grpSpPr>
          <a:xfrm>
            <a:off x="10462960" y="4097384"/>
            <a:ext cx="798488" cy="794037"/>
            <a:chOff x="5944870" y="3341438"/>
            <a:chExt cx="598866" cy="595528"/>
          </a:xfrm>
        </p:grpSpPr>
        <p:sp>
          <p:nvSpPr>
            <p:cNvPr id="731" name="Google Shape;731;p5"/>
            <p:cNvSpPr/>
            <p:nvPr/>
          </p:nvSpPr>
          <p:spPr>
            <a:xfrm>
              <a:off x="5944870" y="3341438"/>
              <a:ext cx="593834" cy="583770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6424611" y="3458870"/>
              <a:ext cx="119126" cy="478097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3" name="Google Shape;733;p5"/>
          <p:cNvGrpSpPr/>
          <p:nvPr/>
        </p:nvGrpSpPr>
        <p:grpSpPr>
          <a:xfrm>
            <a:off x="2938929" y="140889"/>
            <a:ext cx="729203" cy="315476"/>
            <a:chOff x="2204197" y="105666"/>
            <a:chExt cx="546902" cy="236607"/>
          </a:xfrm>
        </p:grpSpPr>
        <p:sp>
          <p:nvSpPr>
            <p:cNvPr id="734" name="Google Shape;734;p5"/>
            <p:cNvSpPr/>
            <p:nvPr/>
          </p:nvSpPr>
          <p:spPr>
            <a:xfrm>
              <a:off x="2242760" y="211340"/>
              <a:ext cx="33630" cy="20178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2249486" y="176115"/>
              <a:ext cx="35274" cy="18534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2204197" y="105666"/>
              <a:ext cx="546902" cy="236607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2593361" y="174471"/>
              <a:ext cx="112449" cy="112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8" name="Google Shape;738;p5"/>
          <p:cNvGrpSpPr/>
          <p:nvPr/>
        </p:nvGrpSpPr>
        <p:grpSpPr>
          <a:xfrm>
            <a:off x="67" y="-9"/>
            <a:ext cx="2733196" cy="1031127"/>
            <a:chOff x="50" y="-7"/>
            <a:chExt cx="2049897" cy="773345"/>
          </a:xfrm>
        </p:grpSpPr>
        <p:sp>
          <p:nvSpPr>
            <p:cNvPr id="739" name="Google Shape;739;p5"/>
            <p:cNvSpPr/>
            <p:nvPr/>
          </p:nvSpPr>
          <p:spPr>
            <a:xfrm>
              <a:off x="1065205" y="176115"/>
              <a:ext cx="40306" cy="35274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1021610" y="129182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1345357" y="164407"/>
              <a:ext cx="36968" cy="38612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1081995" y="-7"/>
              <a:ext cx="16840" cy="114143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1360453" y="-7"/>
              <a:ext cx="124158" cy="11075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105723" y="-7"/>
              <a:ext cx="124207" cy="23566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1311826" y="119118"/>
              <a:ext cx="115787" cy="11912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1276602" y="52007"/>
              <a:ext cx="30242" cy="3358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1090365" y="-7"/>
              <a:ext cx="115837" cy="112449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1219555" y="-7"/>
              <a:ext cx="16840" cy="104079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1501351" y="-7"/>
              <a:ext cx="124207" cy="9401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800199" y="3380"/>
              <a:ext cx="125852" cy="117432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993112" y="63765"/>
              <a:ext cx="21822" cy="35274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853858" y="70442"/>
              <a:ext cx="28598" cy="35274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560304" y="-7"/>
              <a:ext cx="20178" cy="50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382537" y="25153"/>
              <a:ext cx="15146" cy="117481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1137348" y="58733"/>
              <a:ext cx="25210" cy="38612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409342" y="-7"/>
              <a:ext cx="112449" cy="847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660945" y="5025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32858" y="75474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390907" y="20121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540176" y="-7"/>
              <a:ext cx="8470" cy="1744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882406" y="130826"/>
              <a:ext cx="124158" cy="134272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885744" y="276757"/>
              <a:ext cx="13452" cy="115837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934371" y="181147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941097" y="-7"/>
              <a:ext cx="127546" cy="117481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1412468" y="48669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654269" y="189567"/>
              <a:ext cx="28548" cy="41951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610625" y="147617"/>
              <a:ext cx="117481" cy="119126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786797" y="186179"/>
              <a:ext cx="41951" cy="36968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709622" y="72136"/>
              <a:ext cx="35274" cy="48677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741508" y="140891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211397" y="296885"/>
              <a:ext cx="130884" cy="120869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1734520" y="504894"/>
              <a:ext cx="122514" cy="147674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1873725" y="566973"/>
              <a:ext cx="127546" cy="80563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1924045" y="590439"/>
              <a:ext cx="26904" cy="36968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1776471" y="528410"/>
              <a:ext cx="43645" cy="28548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1689232" y="358964"/>
              <a:ext cx="303668" cy="140948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120820" y="568667"/>
              <a:ext cx="124207" cy="1543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1274908" y="519990"/>
              <a:ext cx="159382" cy="144336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402665" y="555214"/>
              <a:ext cx="171140" cy="149368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1890515" y="21815"/>
              <a:ext cx="55403" cy="40306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390907" y="-7"/>
              <a:ext cx="10114" cy="11808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853858" y="404252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1333599" y="248258"/>
              <a:ext cx="127546" cy="125852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712960" y="414316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1162508" y="12245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1387307" y="296885"/>
              <a:ext cx="35274" cy="42000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895809" y="444509"/>
              <a:ext cx="36968" cy="45338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583820" y="419349"/>
              <a:ext cx="115787" cy="119175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761637" y="452929"/>
              <a:ext cx="36918" cy="31886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434502" y="42273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624077" y="461299"/>
              <a:ext cx="30242" cy="30242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1476191" y="246564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1856984" y="93958"/>
              <a:ext cx="135916" cy="253347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1756343" y="234856"/>
              <a:ext cx="122464" cy="120820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1640605" y="-7"/>
              <a:ext cx="129190" cy="88983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1910643" y="162713"/>
              <a:ext cx="52065" cy="45338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1721118" y="100634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1581864" y="102328"/>
              <a:ext cx="124207" cy="135916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1612057" y="239888"/>
              <a:ext cx="129240" cy="120820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1781503" y="598859"/>
              <a:ext cx="43645" cy="2521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1243022" y="303611"/>
              <a:ext cx="40306" cy="42000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1196089" y="254984"/>
              <a:ext cx="124158" cy="130884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1170928" y="436139"/>
              <a:ext cx="45338" cy="38612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1412468" y="385818"/>
              <a:ext cx="127496" cy="119126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1479529" y="155987"/>
              <a:ext cx="45338" cy="35274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1442660" y="533442"/>
              <a:ext cx="11758" cy="130884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1647281" y="600503"/>
              <a:ext cx="21872" cy="33630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1553366" y="375754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1447692" y="514958"/>
              <a:ext cx="129190" cy="151012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578788" y="536780"/>
              <a:ext cx="682768" cy="164414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1454369" y="409284"/>
              <a:ext cx="35274" cy="31936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50" y="439477"/>
              <a:ext cx="139304" cy="130884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261718" y="-7"/>
              <a:ext cx="120869" cy="20178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50" y="578731"/>
              <a:ext cx="107417" cy="139254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154400" y="432801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1585252" y="248258"/>
              <a:ext cx="13452" cy="115787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538531" y="325433"/>
              <a:ext cx="36918" cy="5206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260073" y="566973"/>
              <a:ext cx="125852" cy="13761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94887" y="283483"/>
              <a:ext cx="124207" cy="130884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575400" y="424381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342281" y="469669"/>
              <a:ext cx="36918" cy="43694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293604" y="429413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1134010" y="394188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1598655" y="572005"/>
              <a:ext cx="129190" cy="83901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50" y="-7"/>
              <a:ext cx="2049897" cy="773345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1872080" y="582069"/>
              <a:ext cx="10114" cy="67161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1776471" y="-7"/>
              <a:ext cx="199639" cy="83951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365747" y="204663"/>
              <a:ext cx="47032" cy="3358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322102" y="157681"/>
              <a:ext cx="125901" cy="119126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270138" y="335497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182898" y="159375"/>
              <a:ext cx="122514" cy="134222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81485" y="466331"/>
              <a:ext cx="38612" cy="38612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63050" y="150955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513371" y="199631"/>
              <a:ext cx="31886" cy="38612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04310" y="337191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355683" y="291853"/>
              <a:ext cx="122514" cy="120869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250009" y="-7"/>
              <a:ext cx="10114" cy="1684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50" y="33573"/>
              <a:ext cx="83951" cy="130884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50" y="233162"/>
              <a:ext cx="53758" cy="43645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293604" y="80506"/>
              <a:ext cx="38612" cy="45338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5"/>
            <p:cNvSpPr/>
            <p:nvPr/>
          </p:nvSpPr>
          <p:spPr>
            <a:xfrm>
              <a:off x="241589" y="25153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5"/>
            <p:cNvSpPr/>
            <p:nvPr/>
          </p:nvSpPr>
          <p:spPr>
            <a:xfrm>
              <a:off x="520047" y="196243"/>
              <a:ext cx="26904" cy="10114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5"/>
            <p:cNvSpPr/>
            <p:nvPr/>
          </p:nvSpPr>
          <p:spPr>
            <a:xfrm>
              <a:off x="50" y="-7"/>
              <a:ext cx="92321" cy="26904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5"/>
            <p:cNvSpPr/>
            <p:nvPr/>
          </p:nvSpPr>
          <p:spPr>
            <a:xfrm>
              <a:off x="50" y="305305"/>
              <a:ext cx="203027" cy="120820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5"/>
            <p:cNvSpPr/>
            <p:nvPr/>
          </p:nvSpPr>
          <p:spPr>
            <a:xfrm>
              <a:off x="100691" y="31879"/>
              <a:ext cx="125852" cy="117481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5"/>
            <p:cNvSpPr/>
            <p:nvPr/>
          </p:nvSpPr>
          <p:spPr>
            <a:xfrm>
              <a:off x="226493" y="201275"/>
              <a:ext cx="40306" cy="50371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5"/>
            <p:cNvSpPr/>
            <p:nvPr/>
          </p:nvSpPr>
          <p:spPr>
            <a:xfrm>
              <a:off x="50" y="164407"/>
              <a:ext cx="164464" cy="127496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5"/>
            <p:cNvSpPr/>
            <p:nvPr/>
          </p:nvSpPr>
          <p:spPr>
            <a:xfrm>
              <a:off x="1098785" y="306949"/>
              <a:ext cx="28548" cy="38662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5"/>
            <p:cNvSpPr/>
            <p:nvPr/>
          </p:nvSpPr>
          <p:spPr>
            <a:xfrm>
              <a:off x="1236345" y="-7"/>
              <a:ext cx="110755" cy="105723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5"/>
            <p:cNvSpPr/>
            <p:nvPr/>
          </p:nvSpPr>
          <p:spPr>
            <a:xfrm>
              <a:off x="1212829" y="169439"/>
              <a:ext cx="11808" cy="35274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5"/>
            <p:cNvSpPr/>
            <p:nvPr/>
          </p:nvSpPr>
          <p:spPr>
            <a:xfrm>
              <a:off x="1055141" y="263354"/>
              <a:ext cx="122514" cy="120820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5"/>
            <p:cNvSpPr/>
            <p:nvPr/>
          </p:nvSpPr>
          <p:spPr>
            <a:xfrm>
              <a:off x="1303406" y="124150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5"/>
            <p:cNvSpPr/>
            <p:nvPr/>
          </p:nvSpPr>
          <p:spPr>
            <a:xfrm>
              <a:off x="1283278" y="526716"/>
              <a:ext cx="135916" cy="15146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5"/>
            <p:cNvSpPr/>
            <p:nvPr/>
          </p:nvSpPr>
          <p:spPr>
            <a:xfrm>
              <a:off x="1283278" y="390850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5"/>
            <p:cNvSpPr/>
            <p:nvPr/>
          </p:nvSpPr>
          <p:spPr>
            <a:xfrm>
              <a:off x="993112" y="400914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5"/>
            <p:cNvSpPr/>
            <p:nvPr/>
          </p:nvSpPr>
          <p:spPr>
            <a:xfrm>
              <a:off x="1440966" y="112392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5"/>
            <p:cNvSpPr/>
            <p:nvPr/>
          </p:nvSpPr>
          <p:spPr>
            <a:xfrm>
              <a:off x="1274908" y="395882"/>
              <a:ext cx="16840" cy="117481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5"/>
            <p:cNvSpPr/>
            <p:nvPr/>
          </p:nvSpPr>
          <p:spPr>
            <a:xfrm>
              <a:off x="520047" y="15089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5"/>
            <p:cNvSpPr/>
            <p:nvPr/>
          </p:nvSpPr>
          <p:spPr>
            <a:xfrm>
              <a:off x="1311826" y="416010"/>
              <a:ext cx="45338" cy="2521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5"/>
            <p:cNvSpPr/>
            <p:nvPr/>
          </p:nvSpPr>
          <p:spPr>
            <a:xfrm>
              <a:off x="682768" y="323739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5"/>
            <p:cNvSpPr/>
            <p:nvPr/>
          </p:nvSpPr>
          <p:spPr>
            <a:xfrm>
              <a:off x="565336" y="72136"/>
              <a:ext cx="38662" cy="43645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2" name="Google Shape;862;p5"/>
            <p:cNvSpPr/>
            <p:nvPr/>
          </p:nvSpPr>
          <p:spPr>
            <a:xfrm>
              <a:off x="775039" y="275112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5"/>
            <p:cNvSpPr/>
            <p:nvPr/>
          </p:nvSpPr>
          <p:spPr>
            <a:xfrm>
              <a:off x="603948" y="152649"/>
              <a:ext cx="15146" cy="115787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5"/>
            <p:cNvSpPr/>
            <p:nvPr/>
          </p:nvSpPr>
          <p:spPr>
            <a:xfrm>
              <a:off x="632447" y="276757"/>
              <a:ext cx="129240" cy="125901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5"/>
            <p:cNvSpPr/>
            <p:nvPr/>
          </p:nvSpPr>
          <p:spPr>
            <a:xfrm>
              <a:off x="966258" y="318707"/>
              <a:ext cx="38612" cy="35274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5"/>
            <p:cNvSpPr/>
            <p:nvPr/>
          </p:nvSpPr>
          <p:spPr>
            <a:xfrm>
              <a:off x="818633" y="318707"/>
              <a:ext cx="50371" cy="45338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5"/>
            <p:cNvSpPr/>
            <p:nvPr/>
          </p:nvSpPr>
          <p:spPr>
            <a:xfrm>
              <a:off x="1040045" y="446203"/>
              <a:ext cx="38662" cy="3358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5"/>
            <p:cNvSpPr/>
            <p:nvPr/>
          </p:nvSpPr>
          <p:spPr>
            <a:xfrm>
              <a:off x="912599" y="268386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69" name="Google Shape;869;p5"/>
          <p:cNvSpPr txBox="1">
            <a:spLocks noGrp="1"/>
          </p:cNvSpPr>
          <p:nvPr>
            <p:ph type="title"/>
          </p:nvPr>
        </p:nvSpPr>
        <p:spPr>
          <a:xfrm>
            <a:off x="1509000" y="830700"/>
            <a:ext cx="9174000" cy="7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5"/>
          <p:cNvSpPr txBox="1">
            <a:spLocks noGrp="1"/>
          </p:cNvSpPr>
          <p:nvPr>
            <p:ph type="body" idx="1"/>
          </p:nvPr>
        </p:nvSpPr>
        <p:spPr>
          <a:xfrm>
            <a:off x="1509000" y="1750400"/>
            <a:ext cx="9174000" cy="46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Char char="✖"/>
              <a:defRPr/>
            </a:lvl1pPr>
            <a:lvl2pPr marL="1219170" lvl="1" indent="-507987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828754" lvl="2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2438339" lvl="3" indent="-507987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3047924" lvl="4" indent="-507987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871" name="Google Shape;871;p5"/>
          <p:cNvSpPr txBox="1">
            <a:spLocks noGrp="1"/>
          </p:cNvSpPr>
          <p:nvPr>
            <p:ph type="sldNum" idx="12"/>
          </p:nvPr>
        </p:nvSpPr>
        <p:spPr>
          <a:xfrm>
            <a:off x="11665333" y="0"/>
            <a:ext cx="526400" cy="4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819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Google Shape;1252;p8"/>
          <p:cNvGrpSpPr/>
          <p:nvPr/>
        </p:nvGrpSpPr>
        <p:grpSpPr>
          <a:xfrm>
            <a:off x="2455168" y="6054421"/>
            <a:ext cx="1480659" cy="816359"/>
            <a:chOff x="1003176" y="4540815"/>
            <a:chExt cx="1110494" cy="612269"/>
          </a:xfrm>
        </p:grpSpPr>
        <p:sp>
          <p:nvSpPr>
            <p:cNvPr id="1253" name="Google Shape;1253;p8"/>
            <p:cNvSpPr/>
            <p:nvPr/>
          </p:nvSpPr>
          <p:spPr>
            <a:xfrm>
              <a:off x="1003176" y="4540815"/>
              <a:ext cx="1110494" cy="612269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1058529" y="4589442"/>
              <a:ext cx="471371" cy="375811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1625509" y="4780661"/>
              <a:ext cx="427776" cy="372423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56" name="Google Shape;1256;p8"/>
          <p:cNvGrpSpPr/>
          <p:nvPr/>
        </p:nvGrpSpPr>
        <p:grpSpPr>
          <a:xfrm>
            <a:off x="456375" y="5577984"/>
            <a:ext cx="492047" cy="970741"/>
            <a:chOff x="342281" y="4183488"/>
            <a:chExt cx="369035" cy="728056"/>
          </a:xfrm>
        </p:grpSpPr>
        <p:sp>
          <p:nvSpPr>
            <p:cNvPr id="1257" name="Google Shape;1257;p8"/>
            <p:cNvSpPr/>
            <p:nvPr/>
          </p:nvSpPr>
          <p:spPr>
            <a:xfrm>
              <a:off x="385875" y="4691777"/>
              <a:ext cx="77225" cy="211397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560304" y="4300920"/>
              <a:ext cx="129240" cy="83951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342281" y="4183488"/>
              <a:ext cx="369035" cy="728056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60" name="Google Shape;1260;p8"/>
          <p:cNvGrpSpPr/>
          <p:nvPr/>
        </p:nvGrpSpPr>
        <p:grpSpPr>
          <a:xfrm>
            <a:off x="67" y="1643867"/>
            <a:ext cx="606173" cy="1089319"/>
            <a:chOff x="50" y="1232900"/>
            <a:chExt cx="454630" cy="816989"/>
          </a:xfrm>
        </p:grpSpPr>
        <p:sp>
          <p:nvSpPr>
            <p:cNvPr id="1261" name="Google Shape;1261;p8"/>
            <p:cNvSpPr/>
            <p:nvPr/>
          </p:nvSpPr>
          <p:spPr>
            <a:xfrm>
              <a:off x="50" y="1283221"/>
              <a:ext cx="390907" cy="60056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50" y="1232900"/>
              <a:ext cx="439534" cy="68855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50" y="1284915"/>
              <a:ext cx="454630" cy="764975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64" name="Google Shape;1264;p8"/>
          <p:cNvGrpSpPr/>
          <p:nvPr/>
        </p:nvGrpSpPr>
        <p:grpSpPr>
          <a:xfrm>
            <a:off x="67" y="4097393"/>
            <a:ext cx="973000" cy="1395695"/>
            <a:chOff x="50" y="3073044"/>
            <a:chExt cx="729750" cy="1046771"/>
          </a:xfrm>
        </p:grpSpPr>
        <p:sp>
          <p:nvSpPr>
            <p:cNvPr id="1265" name="Google Shape;1265;p8"/>
            <p:cNvSpPr/>
            <p:nvPr/>
          </p:nvSpPr>
          <p:spPr>
            <a:xfrm>
              <a:off x="50" y="3073044"/>
              <a:ext cx="729750" cy="1046771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50" y="3264263"/>
              <a:ext cx="679429" cy="686106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50" y="3314584"/>
              <a:ext cx="466388" cy="580432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68" name="Google Shape;1268;p8"/>
          <p:cNvGrpSpPr/>
          <p:nvPr/>
        </p:nvGrpSpPr>
        <p:grpSpPr>
          <a:xfrm>
            <a:off x="7926507" y="-9"/>
            <a:ext cx="3366141" cy="1013257"/>
            <a:chOff x="4012455" y="-7"/>
            <a:chExt cx="2524606" cy="759943"/>
          </a:xfrm>
        </p:grpSpPr>
        <p:sp>
          <p:nvSpPr>
            <p:cNvPr id="1269" name="Google Shape;1269;p8"/>
            <p:cNvSpPr/>
            <p:nvPr/>
          </p:nvSpPr>
          <p:spPr>
            <a:xfrm>
              <a:off x="6114267" y="102328"/>
              <a:ext cx="112449" cy="10114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5763716" y="-7"/>
              <a:ext cx="538482" cy="320458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12455" y="-7"/>
              <a:ext cx="2524606" cy="759943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6092495" y="162713"/>
              <a:ext cx="117432" cy="18484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5788876" y="362352"/>
              <a:ext cx="213041" cy="72143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5788876" y="432801"/>
              <a:ext cx="145980" cy="50371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5778812" y="337191"/>
              <a:ext cx="186237" cy="43645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567677" y="-7"/>
              <a:ext cx="53758" cy="290266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77" name="Google Shape;1277;p8"/>
          <p:cNvGrpSpPr/>
          <p:nvPr/>
        </p:nvGrpSpPr>
        <p:grpSpPr>
          <a:xfrm>
            <a:off x="11341825" y="2085455"/>
            <a:ext cx="849905" cy="1507496"/>
            <a:chOff x="6233393" y="2021291"/>
            <a:chExt cx="637429" cy="1130622"/>
          </a:xfrm>
        </p:grpSpPr>
        <p:sp>
          <p:nvSpPr>
            <p:cNvPr id="1278" name="Google Shape;1278;p8"/>
            <p:cNvSpPr/>
            <p:nvPr/>
          </p:nvSpPr>
          <p:spPr>
            <a:xfrm>
              <a:off x="6280325" y="2131997"/>
              <a:ext cx="590496" cy="900841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6542043" y="3044546"/>
              <a:ext cx="65467" cy="46983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6292083" y="2138723"/>
              <a:ext cx="35274" cy="35274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6538655" y="3066318"/>
              <a:ext cx="16840" cy="30242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6421223" y="2091740"/>
              <a:ext cx="105773" cy="40306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6654393" y="2992531"/>
              <a:ext cx="152706" cy="80563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6233393" y="2021291"/>
              <a:ext cx="637429" cy="1130622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6609104" y="2068274"/>
              <a:ext cx="21872" cy="20178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86" name="Google Shape;1286;p8"/>
          <p:cNvGrpSpPr/>
          <p:nvPr/>
        </p:nvGrpSpPr>
        <p:grpSpPr>
          <a:xfrm>
            <a:off x="9952905" y="4824270"/>
            <a:ext cx="2238824" cy="2046509"/>
            <a:chOff x="5191704" y="3618202"/>
            <a:chExt cx="1679118" cy="1534882"/>
          </a:xfrm>
        </p:grpSpPr>
        <p:sp>
          <p:nvSpPr>
            <p:cNvPr id="1287" name="Google Shape;1287;p8"/>
            <p:cNvSpPr/>
            <p:nvPr/>
          </p:nvSpPr>
          <p:spPr>
            <a:xfrm>
              <a:off x="6010287" y="4958477"/>
              <a:ext cx="610625" cy="194607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5332602" y="4691777"/>
              <a:ext cx="114094" cy="107417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5191704" y="4493833"/>
              <a:ext cx="781715" cy="659251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6674521" y="5069183"/>
              <a:ext cx="196301" cy="83901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5243718" y="4597812"/>
              <a:ext cx="45338" cy="43694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5460098" y="4067751"/>
              <a:ext cx="1410724" cy="868954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5518788" y="4151652"/>
              <a:ext cx="28548" cy="30242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6605766" y="4480430"/>
              <a:ext cx="134222" cy="130884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5567415" y="4250599"/>
              <a:ext cx="99047" cy="98997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6531979" y="3618202"/>
              <a:ext cx="338843" cy="838762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7" name="Google Shape;1297;p8"/>
          <p:cNvGrpSpPr/>
          <p:nvPr/>
        </p:nvGrpSpPr>
        <p:grpSpPr>
          <a:xfrm>
            <a:off x="10462960" y="4097384"/>
            <a:ext cx="798488" cy="794037"/>
            <a:chOff x="5944870" y="3341438"/>
            <a:chExt cx="598866" cy="595528"/>
          </a:xfrm>
        </p:grpSpPr>
        <p:sp>
          <p:nvSpPr>
            <p:cNvPr id="1298" name="Google Shape;1298;p8"/>
            <p:cNvSpPr/>
            <p:nvPr/>
          </p:nvSpPr>
          <p:spPr>
            <a:xfrm>
              <a:off x="5944870" y="3341438"/>
              <a:ext cx="593834" cy="583770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6424611" y="3458870"/>
              <a:ext cx="119126" cy="478097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0" name="Google Shape;1300;p8"/>
          <p:cNvGrpSpPr/>
          <p:nvPr/>
        </p:nvGrpSpPr>
        <p:grpSpPr>
          <a:xfrm>
            <a:off x="2938929" y="140889"/>
            <a:ext cx="729203" cy="315476"/>
            <a:chOff x="2204197" y="105666"/>
            <a:chExt cx="546902" cy="236607"/>
          </a:xfrm>
        </p:grpSpPr>
        <p:sp>
          <p:nvSpPr>
            <p:cNvPr id="1301" name="Google Shape;1301;p8"/>
            <p:cNvSpPr/>
            <p:nvPr/>
          </p:nvSpPr>
          <p:spPr>
            <a:xfrm>
              <a:off x="2242760" y="211340"/>
              <a:ext cx="33630" cy="20178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2249486" y="176115"/>
              <a:ext cx="35274" cy="18534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2204197" y="105666"/>
              <a:ext cx="546902" cy="236607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2593361" y="174471"/>
              <a:ext cx="112449" cy="112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5" name="Google Shape;1305;p8"/>
          <p:cNvGrpSpPr/>
          <p:nvPr/>
        </p:nvGrpSpPr>
        <p:grpSpPr>
          <a:xfrm>
            <a:off x="67" y="-9"/>
            <a:ext cx="2733196" cy="1031127"/>
            <a:chOff x="50" y="-7"/>
            <a:chExt cx="2049897" cy="773345"/>
          </a:xfrm>
        </p:grpSpPr>
        <p:sp>
          <p:nvSpPr>
            <p:cNvPr id="1306" name="Google Shape;1306;p8"/>
            <p:cNvSpPr/>
            <p:nvPr/>
          </p:nvSpPr>
          <p:spPr>
            <a:xfrm>
              <a:off x="1065205" y="176115"/>
              <a:ext cx="40306" cy="35274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1021610" y="129182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1345357" y="164407"/>
              <a:ext cx="36968" cy="38612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1081995" y="-7"/>
              <a:ext cx="16840" cy="114143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1360453" y="-7"/>
              <a:ext cx="124158" cy="11075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105723" y="-7"/>
              <a:ext cx="124207" cy="23566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1311826" y="119118"/>
              <a:ext cx="115787" cy="11912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1276602" y="52007"/>
              <a:ext cx="30242" cy="3358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1090365" y="-7"/>
              <a:ext cx="115837" cy="112449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1219555" y="-7"/>
              <a:ext cx="16840" cy="104079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1501351" y="-7"/>
              <a:ext cx="124207" cy="9401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800199" y="3380"/>
              <a:ext cx="125852" cy="117432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993112" y="63765"/>
              <a:ext cx="21822" cy="35274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853858" y="70442"/>
              <a:ext cx="28598" cy="35274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560304" y="-7"/>
              <a:ext cx="20178" cy="50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382537" y="25153"/>
              <a:ext cx="15146" cy="117481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1137348" y="58733"/>
              <a:ext cx="25210" cy="38612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409342" y="-7"/>
              <a:ext cx="112449" cy="847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660945" y="5025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32858" y="75474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390907" y="20121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540176" y="-7"/>
              <a:ext cx="8470" cy="1744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882406" y="130826"/>
              <a:ext cx="124158" cy="134272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885744" y="276757"/>
              <a:ext cx="13452" cy="115837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934371" y="181147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941097" y="-7"/>
              <a:ext cx="127546" cy="117481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1412468" y="48669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654269" y="189567"/>
              <a:ext cx="28548" cy="41951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610625" y="147617"/>
              <a:ext cx="117481" cy="119126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786797" y="186179"/>
              <a:ext cx="41951" cy="36968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709622" y="72136"/>
              <a:ext cx="35274" cy="48677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741508" y="140891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211397" y="296885"/>
              <a:ext cx="130884" cy="120869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1734520" y="504894"/>
              <a:ext cx="122514" cy="147674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1873725" y="566973"/>
              <a:ext cx="127546" cy="80563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1924045" y="590439"/>
              <a:ext cx="26904" cy="36968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1776471" y="528410"/>
              <a:ext cx="43645" cy="28548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1689232" y="358964"/>
              <a:ext cx="303668" cy="140948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120820" y="568667"/>
              <a:ext cx="124207" cy="1543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1274908" y="519990"/>
              <a:ext cx="159382" cy="144336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402665" y="555214"/>
              <a:ext cx="171140" cy="149368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1890515" y="21815"/>
              <a:ext cx="55403" cy="40306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0907" y="-7"/>
              <a:ext cx="10114" cy="11808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853858" y="404252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1333599" y="248258"/>
              <a:ext cx="127546" cy="125852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712960" y="414316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1162508" y="12245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1387307" y="296885"/>
              <a:ext cx="35274" cy="42000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895809" y="444509"/>
              <a:ext cx="36968" cy="45338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583820" y="419349"/>
              <a:ext cx="115787" cy="119175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761637" y="452929"/>
              <a:ext cx="36918" cy="31886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34502" y="42273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624077" y="461299"/>
              <a:ext cx="30242" cy="30242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1476191" y="246564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1856984" y="93958"/>
              <a:ext cx="135916" cy="253347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1756343" y="234856"/>
              <a:ext cx="122464" cy="120820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1640605" y="-7"/>
              <a:ext cx="129190" cy="88983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1910643" y="162713"/>
              <a:ext cx="52065" cy="45338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1721118" y="100634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1581864" y="102328"/>
              <a:ext cx="124207" cy="135916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1612057" y="239888"/>
              <a:ext cx="129240" cy="120820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1781503" y="598859"/>
              <a:ext cx="43645" cy="2521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1243022" y="303611"/>
              <a:ext cx="40306" cy="42000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1196089" y="254984"/>
              <a:ext cx="124158" cy="130884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1170928" y="436139"/>
              <a:ext cx="45338" cy="38612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1412468" y="385818"/>
              <a:ext cx="127496" cy="119126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1479529" y="155987"/>
              <a:ext cx="45338" cy="35274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1442660" y="533442"/>
              <a:ext cx="11758" cy="130884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1647281" y="600503"/>
              <a:ext cx="21872" cy="33630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1553366" y="375754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1447692" y="514958"/>
              <a:ext cx="129190" cy="151012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578788" y="536780"/>
              <a:ext cx="682768" cy="164414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8"/>
            <p:cNvSpPr/>
            <p:nvPr/>
          </p:nvSpPr>
          <p:spPr>
            <a:xfrm>
              <a:off x="1454369" y="409284"/>
              <a:ext cx="35274" cy="31936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9" name="Google Shape;1379;p8"/>
            <p:cNvSpPr/>
            <p:nvPr/>
          </p:nvSpPr>
          <p:spPr>
            <a:xfrm>
              <a:off x="50" y="439477"/>
              <a:ext cx="139304" cy="130884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0" name="Google Shape;1380;p8"/>
            <p:cNvSpPr/>
            <p:nvPr/>
          </p:nvSpPr>
          <p:spPr>
            <a:xfrm>
              <a:off x="261718" y="-7"/>
              <a:ext cx="120869" cy="20178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1" name="Google Shape;1381;p8"/>
            <p:cNvSpPr/>
            <p:nvPr/>
          </p:nvSpPr>
          <p:spPr>
            <a:xfrm>
              <a:off x="50" y="578731"/>
              <a:ext cx="107417" cy="139254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2" name="Google Shape;1382;p8"/>
            <p:cNvSpPr/>
            <p:nvPr/>
          </p:nvSpPr>
          <p:spPr>
            <a:xfrm>
              <a:off x="154400" y="432801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3" name="Google Shape;1383;p8"/>
            <p:cNvSpPr/>
            <p:nvPr/>
          </p:nvSpPr>
          <p:spPr>
            <a:xfrm>
              <a:off x="1585252" y="248258"/>
              <a:ext cx="13452" cy="115787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4" name="Google Shape;1384;p8"/>
            <p:cNvSpPr/>
            <p:nvPr/>
          </p:nvSpPr>
          <p:spPr>
            <a:xfrm>
              <a:off x="538531" y="325433"/>
              <a:ext cx="36918" cy="5206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8"/>
            <p:cNvSpPr/>
            <p:nvPr/>
          </p:nvSpPr>
          <p:spPr>
            <a:xfrm>
              <a:off x="260073" y="566973"/>
              <a:ext cx="125852" cy="13761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6" name="Google Shape;1386;p8"/>
            <p:cNvSpPr/>
            <p:nvPr/>
          </p:nvSpPr>
          <p:spPr>
            <a:xfrm>
              <a:off x="494887" y="283483"/>
              <a:ext cx="124207" cy="130884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7" name="Google Shape;1387;p8"/>
            <p:cNvSpPr/>
            <p:nvPr/>
          </p:nvSpPr>
          <p:spPr>
            <a:xfrm>
              <a:off x="575400" y="424381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8"/>
            <p:cNvSpPr/>
            <p:nvPr/>
          </p:nvSpPr>
          <p:spPr>
            <a:xfrm>
              <a:off x="342281" y="469669"/>
              <a:ext cx="36918" cy="43694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9" name="Google Shape;1389;p8"/>
            <p:cNvSpPr/>
            <p:nvPr/>
          </p:nvSpPr>
          <p:spPr>
            <a:xfrm>
              <a:off x="293604" y="429413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0" name="Google Shape;1390;p8"/>
            <p:cNvSpPr/>
            <p:nvPr/>
          </p:nvSpPr>
          <p:spPr>
            <a:xfrm>
              <a:off x="1134010" y="394188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8"/>
            <p:cNvSpPr/>
            <p:nvPr/>
          </p:nvSpPr>
          <p:spPr>
            <a:xfrm>
              <a:off x="1598655" y="572005"/>
              <a:ext cx="129190" cy="83901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8"/>
            <p:cNvSpPr/>
            <p:nvPr/>
          </p:nvSpPr>
          <p:spPr>
            <a:xfrm>
              <a:off x="50" y="-7"/>
              <a:ext cx="2049897" cy="773345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8"/>
            <p:cNvSpPr/>
            <p:nvPr/>
          </p:nvSpPr>
          <p:spPr>
            <a:xfrm>
              <a:off x="1872080" y="582069"/>
              <a:ext cx="10114" cy="67161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4" name="Google Shape;1394;p8"/>
            <p:cNvSpPr/>
            <p:nvPr/>
          </p:nvSpPr>
          <p:spPr>
            <a:xfrm>
              <a:off x="1776471" y="-7"/>
              <a:ext cx="199639" cy="83951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8"/>
            <p:cNvSpPr/>
            <p:nvPr/>
          </p:nvSpPr>
          <p:spPr>
            <a:xfrm>
              <a:off x="365747" y="204663"/>
              <a:ext cx="47032" cy="3358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6" name="Google Shape;1396;p8"/>
            <p:cNvSpPr/>
            <p:nvPr/>
          </p:nvSpPr>
          <p:spPr>
            <a:xfrm>
              <a:off x="322102" y="157681"/>
              <a:ext cx="125901" cy="119126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7" name="Google Shape;1397;p8"/>
            <p:cNvSpPr/>
            <p:nvPr/>
          </p:nvSpPr>
          <p:spPr>
            <a:xfrm>
              <a:off x="270138" y="335497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8" name="Google Shape;1398;p8"/>
            <p:cNvSpPr/>
            <p:nvPr/>
          </p:nvSpPr>
          <p:spPr>
            <a:xfrm>
              <a:off x="182898" y="159375"/>
              <a:ext cx="122514" cy="134222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9" name="Google Shape;1399;p8"/>
            <p:cNvSpPr/>
            <p:nvPr/>
          </p:nvSpPr>
          <p:spPr>
            <a:xfrm>
              <a:off x="481485" y="466331"/>
              <a:ext cx="38612" cy="38612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8"/>
            <p:cNvSpPr/>
            <p:nvPr/>
          </p:nvSpPr>
          <p:spPr>
            <a:xfrm>
              <a:off x="463050" y="150955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8"/>
            <p:cNvSpPr/>
            <p:nvPr/>
          </p:nvSpPr>
          <p:spPr>
            <a:xfrm>
              <a:off x="513371" y="199631"/>
              <a:ext cx="31886" cy="38612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8"/>
            <p:cNvSpPr/>
            <p:nvPr/>
          </p:nvSpPr>
          <p:spPr>
            <a:xfrm>
              <a:off x="404310" y="337191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3" name="Google Shape;1403;p8"/>
            <p:cNvSpPr/>
            <p:nvPr/>
          </p:nvSpPr>
          <p:spPr>
            <a:xfrm>
              <a:off x="355683" y="291853"/>
              <a:ext cx="122514" cy="120869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4" name="Google Shape;1404;p8"/>
            <p:cNvSpPr/>
            <p:nvPr/>
          </p:nvSpPr>
          <p:spPr>
            <a:xfrm>
              <a:off x="250009" y="-7"/>
              <a:ext cx="10114" cy="1684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5" name="Google Shape;1405;p8"/>
            <p:cNvSpPr/>
            <p:nvPr/>
          </p:nvSpPr>
          <p:spPr>
            <a:xfrm>
              <a:off x="50" y="33573"/>
              <a:ext cx="83951" cy="130884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8"/>
            <p:cNvSpPr/>
            <p:nvPr/>
          </p:nvSpPr>
          <p:spPr>
            <a:xfrm>
              <a:off x="50" y="233162"/>
              <a:ext cx="53758" cy="43645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7" name="Google Shape;1407;p8"/>
            <p:cNvSpPr/>
            <p:nvPr/>
          </p:nvSpPr>
          <p:spPr>
            <a:xfrm>
              <a:off x="293604" y="80506"/>
              <a:ext cx="38612" cy="45338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8" name="Google Shape;1408;p8"/>
            <p:cNvSpPr/>
            <p:nvPr/>
          </p:nvSpPr>
          <p:spPr>
            <a:xfrm>
              <a:off x="241589" y="25153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9" name="Google Shape;1409;p8"/>
            <p:cNvSpPr/>
            <p:nvPr/>
          </p:nvSpPr>
          <p:spPr>
            <a:xfrm>
              <a:off x="520047" y="196243"/>
              <a:ext cx="26904" cy="10114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0" name="Google Shape;1410;p8"/>
            <p:cNvSpPr/>
            <p:nvPr/>
          </p:nvSpPr>
          <p:spPr>
            <a:xfrm>
              <a:off x="50" y="-7"/>
              <a:ext cx="92321" cy="26904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8"/>
            <p:cNvSpPr/>
            <p:nvPr/>
          </p:nvSpPr>
          <p:spPr>
            <a:xfrm>
              <a:off x="50" y="305305"/>
              <a:ext cx="203027" cy="120820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2" name="Google Shape;1412;p8"/>
            <p:cNvSpPr/>
            <p:nvPr/>
          </p:nvSpPr>
          <p:spPr>
            <a:xfrm>
              <a:off x="100691" y="31879"/>
              <a:ext cx="125852" cy="117481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3" name="Google Shape;1413;p8"/>
            <p:cNvSpPr/>
            <p:nvPr/>
          </p:nvSpPr>
          <p:spPr>
            <a:xfrm>
              <a:off x="226493" y="201275"/>
              <a:ext cx="40306" cy="50371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4" name="Google Shape;1414;p8"/>
            <p:cNvSpPr/>
            <p:nvPr/>
          </p:nvSpPr>
          <p:spPr>
            <a:xfrm>
              <a:off x="50" y="164407"/>
              <a:ext cx="164464" cy="127496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5" name="Google Shape;1415;p8"/>
            <p:cNvSpPr/>
            <p:nvPr/>
          </p:nvSpPr>
          <p:spPr>
            <a:xfrm>
              <a:off x="1098785" y="306949"/>
              <a:ext cx="28548" cy="38662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8"/>
            <p:cNvSpPr/>
            <p:nvPr/>
          </p:nvSpPr>
          <p:spPr>
            <a:xfrm>
              <a:off x="1236345" y="-7"/>
              <a:ext cx="110755" cy="105723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8"/>
            <p:cNvSpPr/>
            <p:nvPr/>
          </p:nvSpPr>
          <p:spPr>
            <a:xfrm>
              <a:off x="1212829" y="169439"/>
              <a:ext cx="11808" cy="35274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8" name="Google Shape;1418;p8"/>
            <p:cNvSpPr/>
            <p:nvPr/>
          </p:nvSpPr>
          <p:spPr>
            <a:xfrm>
              <a:off x="1055141" y="263354"/>
              <a:ext cx="122514" cy="120820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9" name="Google Shape;1419;p8"/>
            <p:cNvSpPr/>
            <p:nvPr/>
          </p:nvSpPr>
          <p:spPr>
            <a:xfrm>
              <a:off x="1303406" y="124150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8"/>
            <p:cNvSpPr/>
            <p:nvPr/>
          </p:nvSpPr>
          <p:spPr>
            <a:xfrm>
              <a:off x="1283278" y="526716"/>
              <a:ext cx="135916" cy="15146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8"/>
            <p:cNvSpPr/>
            <p:nvPr/>
          </p:nvSpPr>
          <p:spPr>
            <a:xfrm>
              <a:off x="1283278" y="390850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2" name="Google Shape;1422;p8"/>
            <p:cNvSpPr/>
            <p:nvPr/>
          </p:nvSpPr>
          <p:spPr>
            <a:xfrm>
              <a:off x="993112" y="400914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3" name="Google Shape;1423;p8"/>
            <p:cNvSpPr/>
            <p:nvPr/>
          </p:nvSpPr>
          <p:spPr>
            <a:xfrm>
              <a:off x="1440966" y="112392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4" name="Google Shape;1424;p8"/>
            <p:cNvSpPr/>
            <p:nvPr/>
          </p:nvSpPr>
          <p:spPr>
            <a:xfrm>
              <a:off x="1274908" y="395882"/>
              <a:ext cx="16840" cy="117481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5" name="Google Shape;1425;p8"/>
            <p:cNvSpPr/>
            <p:nvPr/>
          </p:nvSpPr>
          <p:spPr>
            <a:xfrm>
              <a:off x="520047" y="15089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6" name="Google Shape;1426;p8"/>
            <p:cNvSpPr/>
            <p:nvPr/>
          </p:nvSpPr>
          <p:spPr>
            <a:xfrm>
              <a:off x="1311826" y="416010"/>
              <a:ext cx="45338" cy="2521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8"/>
            <p:cNvSpPr/>
            <p:nvPr/>
          </p:nvSpPr>
          <p:spPr>
            <a:xfrm>
              <a:off x="682768" y="323739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8"/>
            <p:cNvSpPr/>
            <p:nvPr/>
          </p:nvSpPr>
          <p:spPr>
            <a:xfrm>
              <a:off x="565336" y="72136"/>
              <a:ext cx="38662" cy="43645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9" name="Google Shape;1429;p8"/>
            <p:cNvSpPr/>
            <p:nvPr/>
          </p:nvSpPr>
          <p:spPr>
            <a:xfrm>
              <a:off x="775039" y="275112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0" name="Google Shape;1430;p8"/>
            <p:cNvSpPr/>
            <p:nvPr/>
          </p:nvSpPr>
          <p:spPr>
            <a:xfrm>
              <a:off x="603948" y="152649"/>
              <a:ext cx="15146" cy="115787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1" name="Google Shape;1431;p8"/>
            <p:cNvSpPr/>
            <p:nvPr/>
          </p:nvSpPr>
          <p:spPr>
            <a:xfrm>
              <a:off x="632447" y="276757"/>
              <a:ext cx="129240" cy="125901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2" name="Google Shape;1432;p8"/>
            <p:cNvSpPr/>
            <p:nvPr/>
          </p:nvSpPr>
          <p:spPr>
            <a:xfrm>
              <a:off x="966258" y="318707"/>
              <a:ext cx="38612" cy="35274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3" name="Google Shape;1433;p8"/>
            <p:cNvSpPr/>
            <p:nvPr/>
          </p:nvSpPr>
          <p:spPr>
            <a:xfrm>
              <a:off x="818633" y="318707"/>
              <a:ext cx="50371" cy="45338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8"/>
            <p:cNvSpPr/>
            <p:nvPr/>
          </p:nvSpPr>
          <p:spPr>
            <a:xfrm>
              <a:off x="1040045" y="446203"/>
              <a:ext cx="38662" cy="3358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8"/>
            <p:cNvSpPr/>
            <p:nvPr/>
          </p:nvSpPr>
          <p:spPr>
            <a:xfrm>
              <a:off x="912599" y="268386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36" name="Google Shape;1436;p8"/>
          <p:cNvSpPr txBox="1">
            <a:spLocks noGrp="1"/>
          </p:cNvSpPr>
          <p:nvPr>
            <p:ph type="title"/>
          </p:nvPr>
        </p:nvSpPr>
        <p:spPr>
          <a:xfrm>
            <a:off x="1509000" y="830700"/>
            <a:ext cx="9174000" cy="7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437" name="Google Shape;1437;p8"/>
          <p:cNvSpPr txBox="1">
            <a:spLocks noGrp="1"/>
          </p:cNvSpPr>
          <p:nvPr>
            <p:ph type="sldNum" idx="12"/>
          </p:nvPr>
        </p:nvSpPr>
        <p:spPr>
          <a:xfrm>
            <a:off x="11665333" y="0"/>
            <a:ext cx="526400" cy="4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188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9" name="Google Shape;1439;p9"/>
          <p:cNvGrpSpPr/>
          <p:nvPr/>
        </p:nvGrpSpPr>
        <p:grpSpPr>
          <a:xfrm>
            <a:off x="4" y="1817138"/>
            <a:ext cx="1107989" cy="2463916"/>
            <a:chOff x="3" y="1439053"/>
            <a:chExt cx="830992" cy="1847937"/>
          </a:xfrm>
        </p:grpSpPr>
        <p:sp>
          <p:nvSpPr>
            <p:cNvPr id="1440" name="Google Shape;1440;p9"/>
            <p:cNvSpPr/>
            <p:nvPr/>
          </p:nvSpPr>
          <p:spPr>
            <a:xfrm>
              <a:off x="3" y="1598235"/>
              <a:ext cx="698630" cy="1537982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211084" y="1586492"/>
              <a:ext cx="20153" cy="23536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3" y="1439053"/>
              <a:ext cx="830992" cy="1847937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43" name="Google Shape;1443;p9"/>
          <p:cNvSpPr/>
          <p:nvPr/>
        </p:nvSpPr>
        <p:spPr>
          <a:xfrm>
            <a:off x="10093666" y="250119"/>
            <a:ext cx="1107989" cy="1130348"/>
          </a:xfrm>
          <a:custGeom>
            <a:avLst/>
            <a:gdLst/>
            <a:ahLst/>
            <a:cxnLst/>
            <a:rect l="l" t="t" r="r" b="b"/>
            <a:pathLst>
              <a:path w="16700" h="17037" extrusionOk="0">
                <a:moveTo>
                  <a:pt x="10471" y="169"/>
                </a:moveTo>
                <a:lnTo>
                  <a:pt x="10471" y="338"/>
                </a:lnTo>
                <a:lnTo>
                  <a:pt x="10538" y="472"/>
                </a:lnTo>
                <a:lnTo>
                  <a:pt x="10606" y="674"/>
                </a:lnTo>
                <a:lnTo>
                  <a:pt x="10336" y="775"/>
                </a:lnTo>
                <a:lnTo>
                  <a:pt x="10303" y="809"/>
                </a:lnTo>
                <a:lnTo>
                  <a:pt x="10202" y="641"/>
                </a:lnTo>
                <a:lnTo>
                  <a:pt x="10101" y="472"/>
                </a:lnTo>
                <a:lnTo>
                  <a:pt x="10269" y="338"/>
                </a:lnTo>
                <a:lnTo>
                  <a:pt x="10404" y="236"/>
                </a:lnTo>
                <a:lnTo>
                  <a:pt x="10471" y="169"/>
                </a:lnTo>
                <a:close/>
                <a:moveTo>
                  <a:pt x="10673" y="944"/>
                </a:moveTo>
                <a:lnTo>
                  <a:pt x="10673" y="1011"/>
                </a:lnTo>
                <a:lnTo>
                  <a:pt x="10707" y="1112"/>
                </a:lnTo>
                <a:lnTo>
                  <a:pt x="10774" y="1314"/>
                </a:lnTo>
                <a:lnTo>
                  <a:pt x="10673" y="1314"/>
                </a:lnTo>
                <a:lnTo>
                  <a:pt x="10336" y="1381"/>
                </a:lnTo>
                <a:lnTo>
                  <a:pt x="10303" y="1213"/>
                </a:lnTo>
                <a:lnTo>
                  <a:pt x="10269" y="1078"/>
                </a:lnTo>
                <a:lnTo>
                  <a:pt x="10404" y="1045"/>
                </a:lnTo>
                <a:lnTo>
                  <a:pt x="10673" y="944"/>
                </a:lnTo>
                <a:close/>
                <a:moveTo>
                  <a:pt x="10942" y="1516"/>
                </a:moveTo>
                <a:lnTo>
                  <a:pt x="11043" y="1617"/>
                </a:lnTo>
                <a:lnTo>
                  <a:pt x="11481" y="2055"/>
                </a:lnTo>
                <a:lnTo>
                  <a:pt x="11717" y="2290"/>
                </a:lnTo>
                <a:lnTo>
                  <a:pt x="11919" y="2526"/>
                </a:lnTo>
                <a:lnTo>
                  <a:pt x="11649" y="2627"/>
                </a:lnTo>
                <a:lnTo>
                  <a:pt x="11346" y="2694"/>
                </a:lnTo>
                <a:lnTo>
                  <a:pt x="10740" y="2829"/>
                </a:lnTo>
                <a:lnTo>
                  <a:pt x="10404" y="2896"/>
                </a:lnTo>
                <a:lnTo>
                  <a:pt x="10235" y="2930"/>
                </a:lnTo>
                <a:lnTo>
                  <a:pt x="10101" y="3031"/>
                </a:lnTo>
                <a:lnTo>
                  <a:pt x="10168" y="2425"/>
                </a:lnTo>
                <a:lnTo>
                  <a:pt x="10303" y="1819"/>
                </a:lnTo>
                <a:lnTo>
                  <a:pt x="10336" y="1583"/>
                </a:lnTo>
                <a:lnTo>
                  <a:pt x="10505" y="1550"/>
                </a:lnTo>
                <a:lnTo>
                  <a:pt x="10808" y="1516"/>
                </a:lnTo>
                <a:close/>
                <a:moveTo>
                  <a:pt x="12087" y="2728"/>
                </a:moveTo>
                <a:lnTo>
                  <a:pt x="12255" y="2964"/>
                </a:lnTo>
                <a:lnTo>
                  <a:pt x="11582" y="3199"/>
                </a:lnTo>
                <a:lnTo>
                  <a:pt x="10942" y="3368"/>
                </a:lnTo>
                <a:lnTo>
                  <a:pt x="10505" y="3502"/>
                </a:lnTo>
                <a:lnTo>
                  <a:pt x="10067" y="3637"/>
                </a:lnTo>
                <a:lnTo>
                  <a:pt x="10101" y="3199"/>
                </a:lnTo>
                <a:lnTo>
                  <a:pt x="10303" y="3166"/>
                </a:lnTo>
                <a:lnTo>
                  <a:pt x="10505" y="3132"/>
                </a:lnTo>
                <a:lnTo>
                  <a:pt x="10942" y="3031"/>
                </a:lnTo>
                <a:lnTo>
                  <a:pt x="11515" y="2896"/>
                </a:lnTo>
                <a:lnTo>
                  <a:pt x="11818" y="2829"/>
                </a:lnTo>
                <a:lnTo>
                  <a:pt x="12087" y="2728"/>
                </a:lnTo>
                <a:close/>
                <a:moveTo>
                  <a:pt x="12525" y="3098"/>
                </a:moveTo>
                <a:lnTo>
                  <a:pt x="12626" y="3671"/>
                </a:lnTo>
                <a:lnTo>
                  <a:pt x="12760" y="4243"/>
                </a:lnTo>
                <a:lnTo>
                  <a:pt x="13063" y="5320"/>
                </a:lnTo>
                <a:lnTo>
                  <a:pt x="13265" y="5994"/>
                </a:lnTo>
                <a:lnTo>
                  <a:pt x="13535" y="6633"/>
                </a:lnTo>
                <a:lnTo>
                  <a:pt x="13804" y="7273"/>
                </a:lnTo>
                <a:lnTo>
                  <a:pt x="14040" y="7913"/>
                </a:lnTo>
                <a:lnTo>
                  <a:pt x="14242" y="8519"/>
                </a:lnTo>
                <a:lnTo>
                  <a:pt x="14410" y="9159"/>
                </a:lnTo>
                <a:lnTo>
                  <a:pt x="14679" y="10404"/>
                </a:lnTo>
                <a:lnTo>
                  <a:pt x="14780" y="10876"/>
                </a:lnTo>
                <a:lnTo>
                  <a:pt x="14881" y="11347"/>
                </a:lnTo>
                <a:lnTo>
                  <a:pt x="15016" y="11818"/>
                </a:lnTo>
                <a:lnTo>
                  <a:pt x="15117" y="12020"/>
                </a:lnTo>
                <a:lnTo>
                  <a:pt x="15252" y="12222"/>
                </a:lnTo>
                <a:lnTo>
                  <a:pt x="14612" y="12458"/>
                </a:lnTo>
                <a:lnTo>
                  <a:pt x="13939" y="12660"/>
                </a:lnTo>
                <a:lnTo>
                  <a:pt x="13333" y="12828"/>
                </a:lnTo>
                <a:lnTo>
                  <a:pt x="12996" y="12929"/>
                </a:lnTo>
                <a:lnTo>
                  <a:pt x="12727" y="13030"/>
                </a:lnTo>
                <a:lnTo>
                  <a:pt x="12592" y="12458"/>
                </a:lnTo>
                <a:lnTo>
                  <a:pt x="12457" y="11919"/>
                </a:lnTo>
                <a:lnTo>
                  <a:pt x="12154" y="10808"/>
                </a:lnTo>
                <a:lnTo>
                  <a:pt x="11818" y="9563"/>
                </a:lnTo>
                <a:lnTo>
                  <a:pt x="11616" y="8923"/>
                </a:lnTo>
                <a:lnTo>
                  <a:pt x="11414" y="8317"/>
                </a:lnTo>
                <a:lnTo>
                  <a:pt x="11010" y="7239"/>
                </a:lnTo>
                <a:lnTo>
                  <a:pt x="10808" y="6667"/>
                </a:lnTo>
                <a:lnTo>
                  <a:pt x="10639" y="6128"/>
                </a:lnTo>
                <a:lnTo>
                  <a:pt x="10471" y="5590"/>
                </a:lnTo>
                <a:lnTo>
                  <a:pt x="10269" y="5051"/>
                </a:lnTo>
                <a:lnTo>
                  <a:pt x="10101" y="4479"/>
                </a:lnTo>
                <a:lnTo>
                  <a:pt x="9932" y="3940"/>
                </a:lnTo>
                <a:lnTo>
                  <a:pt x="9966" y="3906"/>
                </a:lnTo>
                <a:lnTo>
                  <a:pt x="10572" y="3704"/>
                </a:lnTo>
                <a:lnTo>
                  <a:pt x="11178" y="3536"/>
                </a:lnTo>
                <a:lnTo>
                  <a:pt x="11885" y="3368"/>
                </a:lnTo>
                <a:lnTo>
                  <a:pt x="12222" y="3233"/>
                </a:lnTo>
                <a:lnTo>
                  <a:pt x="12525" y="3098"/>
                </a:lnTo>
                <a:close/>
                <a:moveTo>
                  <a:pt x="15353" y="12492"/>
                </a:moveTo>
                <a:lnTo>
                  <a:pt x="15386" y="12761"/>
                </a:lnTo>
                <a:lnTo>
                  <a:pt x="15454" y="12997"/>
                </a:lnTo>
                <a:lnTo>
                  <a:pt x="15622" y="13535"/>
                </a:lnTo>
                <a:lnTo>
                  <a:pt x="15521" y="13502"/>
                </a:lnTo>
                <a:lnTo>
                  <a:pt x="15420" y="13502"/>
                </a:lnTo>
                <a:lnTo>
                  <a:pt x="15117" y="13535"/>
                </a:lnTo>
                <a:lnTo>
                  <a:pt x="14646" y="13670"/>
                </a:lnTo>
                <a:lnTo>
                  <a:pt x="13972" y="13872"/>
                </a:lnTo>
                <a:lnTo>
                  <a:pt x="13535" y="13973"/>
                </a:lnTo>
                <a:lnTo>
                  <a:pt x="13265" y="14040"/>
                </a:lnTo>
                <a:lnTo>
                  <a:pt x="13164" y="13805"/>
                </a:lnTo>
                <a:lnTo>
                  <a:pt x="13097" y="13569"/>
                </a:lnTo>
                <a:lnTo>
                  <a:pt x="12996" y="13367"/>
                </a:lnTo>
                <a:lnTo>
                  <a:pt x="12861" y="13199"/>
                </a:lnTo>
                <a:lnTo>
                  <a:pt x="13097" y="13165"/>
                </a:lnTo>
                <a:lnTo>
                  <a:pt x="13366" y="13098"/>
                </a:lnTo>
                <a:lnTo>
                  <a:pt x="13838" y="12963"/>
                </a:lnTo>
                <a:lnTo>
                  <a:pt x="14612" y="12727"/>
                </a:lnTo>
                <a:lnTo>
                  <a:pt x="15353" y="12492"/>
                </a:lnTo>
                <a:close/>
                <a:moveTo>
                  <a:pt x="337" y="11886"/>
                </a:moveTo>
                <a:lnTo>
                  <a:pt x="472" y="12155"/>
                </a:lnTo>
                <a:lnTo>
                  <a:pt x="674" y="12357"/>
                </a:lnTo>
                <a:lnTo>
                  <a:pt x="909" y="12593"/>
                </a:lnTo>
                <a:lnTo>
                  <a:pt x="1145" y="12727"/>
                </a:lnTo>
                <a:lnTo>
                  <a:pt x="1381" y="12828"/>
                </a:lnTo>
                <a:lnTo>
                  <a:pt x="1650" y="12896"/>
                </a:lnTo>
                <a:lnTo>
                  <a:pt x="1919" y="12929"/>
                </a:lnTo>
                <a:lnTo>
                  <a:pt x="2020" y="13333"/>
                </a:lnTo>
                <a:lnTo>
                  <a:pt x="2121" y="13805"/>
                </a:lnTo>
                <a:lnTo>
                  <a:pt x="2222" y="13939"/>
                </a:lnTo>
                <a:lnTo>
                  <a:pt x="2290" y="14074"/>
                </a:lnTo>
                <a:lnTo>
                  <a:pt x="2525" y="14276"/>
                </a:lnTo>
                <a:lnTo>
                  <a:pt x="2189" y="14175"/>
                </a:lnTo>
                <a:lnTo>
                  <a:pt x="1886" y="14040"/>
                </a:lnTo>
                <a:lnTo>
                  <a:pt x="1583" y="13906"/>
                </a:lnTo>
                <a:lnTo>
                  <a:pt x="1313" y="13704"/>
                </a:lnTo>
                <a:lnTo>
                  <a:pt x="1078" y="13468"/>
                </a:lnTo>
                <a:lnTo>
                  <a:pt x="876" y="13199"/>
                </a:lnTo>
                <a:lnTo>
                  <a:pt x="674" y="12929"/>
                </a:lnTo>
                <a:lnTo>
                  <a:pt x="539" y="12593"/>
                </a:lnTo>
                <a:lnTo>
                  <a:pt x="404" y="12256"/>
                </a:lnTo>
                <a:lnTo>
                  <a:pt x="337" y="11886"/>
                </a:lnTo>
                <a:close/>
                <a:moveTo>
                  <a:pt x="15285" y="13838"/>
                </a:moveTo>
                <a:lnTo>
                  <a:pt x="14545" y="14074"/>
                </a:lnTo>
                <a:lnTo>
                  <a:pt x="13972" y="14276"/>
                </a:lnTo>
                <a:lnTo>
                  <a:pt x="13669" y="14377"/>
                </a:lnTo>
                <a:lnTo>
                  <a:pt x="13400" y="14512"/>
                </a:lnTo>
                <a:lnTo>
                  <a:pt x="13400" y="14545"/>
                </a:lnTo>
                <a:lnTo>
                  <a:pt x="13400" y="14579"/>
                </a:lnTo>
                <a:lnTo>
                  <a:pt x="13669" y="14579"/>
                </a:lnTo>
                <a:lnTo>
                  <a:pt x="13939" y="14512"/>
                </a:lnTo>
                <a:lnTo>
                  <a:pt x="14444" y="14377"/>
                </a:lnTo>
                <a:lnTo>
                  <a:pt x="15117" y="14175"/>
                </a:lnTo>
                <a:lnTo>
                  <a:pt x="15757" y="13973"/>
                </a:lnTo>
                <a:lnTo>
                  <a:pt x="15790" y="14108"/>
                </a:lnTo>
                <a:lnTo>
                  <a:pt x="15184" y="14209"/>
                </a:lnTo>
                <a:lnTo>
                  <a:pt x="14578" y="14377"/>
                </a:lnTo>
                <a:lnTo>
                  <a:pt x="13972" y="14646"/>
                </a:lnTo>
                <a:lnTo>
                  <a:pt x="13703" y="14781"/>
                </a:lnTo>
                <a:lnTo>
                  <a:pt x="13467" y="14949"/>
                </a:lnTo>
                <a:lnTo>
                  <a:pt x="13400" y="14747"/>
                </a:lnTo>
                <a:lnTo>
                  <a:pt x="13299" y="14242"/>
                </a:lnTo>
                <a:lnTo>
                  <a:pt x="13669" y="14175"/>
                </a:lnTo>
                <a:lnTo>
                  <a:pt x="14073" y="14108"/>
                </a:lnTo>
                <a:lnTo>
                  <a:pt x="14814" y="13906"/>
                </a:lnTo>
                <a:lnTo>
                  <a:pt x="15285" y="13838"/>
                </a:lnTo>
                <a:close/>
                <a:moveTo>
                  <a:pt x="1145" y="3098"/>
                </a:moveTo>
                <a:lnTo>
                  <a:pt x="1684" y="3199"/>
                </a:lnTo>
                <a:lnTo>
                  <a:pt x="2189" y="3267"/>
                </a:lnTo>
                <a:lnTo>
                  <a:pt x="3232" y="3368"/>
                </a:lnTo>
                <a:lnTo>
                  <a:pt x="4276" y="3435"/>
                </a:lnTo>
                <a:lnTo>
                  <a:pt x="5320" y="3502"/>
                </a:lnTo>
                <a:lnTo>
                  <a:pt x="6397" y="3637"/>
                </a:lnTo>
                <a:lnTo>
                  <a:pt x="7508" y="3772"/>
                </a:lnTo>
                <a:lnTo>
                  <a:pt x="8619" y="3906"/>
                </a:lnTo>
                <a:lnTo>
                  <a:pt x="9730" y="3974"/>
                </a:lnTo>
                <a:lnTo>
                  <a:pt x="9831" y="4411"/>
                </a:lnTo>
                <a:lnTo>
                  <a:pt x="9932" y="4883"/>
                </a:lnTo>
                <a:lnTo>
                  <a:pt x="10269" y="5758"/>
                </a:lnTo>
                <a:lnTo>
                  <a:pt x="10639" y="6970"/>
                </a:lnTo>
                <a:lnTo>
                  <a:pt x="11077" y="8148"/>
                </a:lnTo>
                <a:lnTo>
                  <a:pt x="11346" y="8990"/>
                </a:lnTo>
                <a:lnTo>
                  <a:pt x="11616" y="9866"/>
                </a:lnTo>
                <a:lnTo>
                  <a:pt x="11582" y="9899"/>
                </a:lnTo>
                <a:lnTo>
                  <a:pt x="11649" y="10573"/>
                </a:lnTo>
                <a:lnTo>
                  <a:pt x="11616" y="11246"/>
                </a:lnTo>
                <a:lnTo>
                  <a:pt x="11548" y="11919"/>
                </a:lnTo>
                <a:lnTo>
                  <a:pt x="11447" y="12593"/>
                </a:lnTo>
                <a:lnTo>
                  <a:pt x="11178" y="13771"/>
                </a:lnTo>
                <a:lnTo>
                  <a:pt x="11111" y="14377"/>
                </a:lnTo>
                <a:lnTo>
                  <a:pt x="11077" y="14983"/>
                </a:lnTo>
                <a:lnTo>
                  <a:pt x="10538" y="15050"/>
                </a:lnTo>
                <a:lnTo>
                  <a:pt x="9495" y="15050"/>
                </a:lnTo>
                <a:lnTo>
                  <a:pt x="8956" y="14983"/>
                </a:lnTo>
                <a:lnTo>
                  <a:pt x="7878" y="14848"/>
                </a:lnTo>
                <a:lnTo>
                  <a:pt x="6835" y="14714"/>
                </a:lnTo>
                <a:lnTo>
                  <a:pt x="5892" y="14613"/>
                </a:lnTo>
                <a:lnTo>
                  <a:pt x="4949" y="14545"/>
                </a:lnTo>
                <a:lnTo>
                  <a:pt x="3064" y="14444"/>
                </a:lnTo>
                <a:lnTo>
                  <a:pt x="3064" y="14411"/>
                </a:lnTo>
                <a:lnTo>
                  <a:pt x="3064" y="14343"/>
                </a:lnTo>
                <a:lnTo>
                  <a:pt x="3030" y="14310"/>
                </a:lnTo>
                <a:lnTo>
                  <a:pt x="2997" y="14276"/>
                </a:lnTo>
                <a:lnTo>
                  <a:pt x="2795" y="14175"/>
                </a:lnTo>
                <a:lnTo>
                  <a:pt x="2593" y="14040"/>
                </a:lnTo>
                <a:lnTo>
                  <a:pt x="2458" y="13872"/>
                </a:lnTo>
                <a:lnTo>
                  <a:pt x="2323" y="13704"/>
                </a:lnTo>
                <a:lnTo>
                  <a:pt x="2256" y="13502"/>
                </a:lnTo>
                <a:lnTo>
                  <a:pt x="2189" y="13300"/>
                </a:lnTo>
                <a:lnTo>
                  <a:pt x="2189" y="13064"/>
                </a:lnTo>
                <a:lnTo>
                  <a:pt x="2189" y="12828"/>
                </a:lnTo>
                <a:lnTo>
                  <a:pt x="2155" y="12761"/>
                </a:lnTo>
                <a:lnTo>
                  <a:pt x="2088" y="12727"/>
                </a:lnTo>
                <a:lnTo>
                  <a:pt x="1852" y="12727"/>
                </a:lnTo>
                <a:lnTo>
                  <a:pt x="1650" y="12694"/>
                </a:lnTo>
                <a:lnTo>
                  <a:pt x="1448" y="12626"/>
                </a:lnTo>
                <a:lnTo>
                  <a:pt x="1246" y="12559"/>
                </a:lnTo>
                <a:lnTo>
                  <a:pt x="1078" y="12458"/>
                </a:lnTo>
                <a:lnTo>
                  <a:pt x="909" y="12357"/>
                </a:lnTo>
                <a:lnTo>
                  <a:pt x="573" y="12054"/>
                </a:lnTo>
                <a:lnTo>
                  <a:pt x="472" y="11886"/>
                </a:lnTo>
                <a:lnTo>
                  <a:pt x="303" y="11717"/>
                </a:lnTo>
                <a:lnTo>
                  <a:pt x="236" y="11111"/>
                </a:lnTo>
                <a:lnTo>
                  <a:pt x="269" y="10505"/>
                </a:lnTo>
                <a:lnTo>
                  <a:pt x="303" y="9899"/>
                </a:lnTo>
                <a:lnTo>
                  <a:pt x="370" y="9327"/>
                </a:lnTo>
                <a:lnTo>
                  <a:pt x="505" y="7778"/>
                </a:lnTo>
                <a:lnTo>
                  <a:pt x="674" y="6196"/>
                </a:lnTo>
                <a:lnTo>
                  <a:pt x="741" y="5421"/>
                </a:lnTo>
                <a:lnTo>
                  <a:pt x="842" y="4647"/>
                </a:lnTo>
                <a:lnTo>
                  <a:pt x="977" y="3873"/>
                </a:lnTo>
                <a:lnTo>
                  <a:pt x="1145" y="3098"/>
                </a:lnTo>
                <a:close/>
                <a:moveTo>
                  <a:pt x="15858" y="14377"/>
                </a:moveTo>
                <a:lnTo>
                  <a:pt x="15858" y="14444"/>
                </a:lnTo>
                <a:lnTo>
                  <a:pt x="15656" y="14478"/>
                </a:lnTo>
                <a:lnTo>
                  <a:pt x="15420" y="14545"/>
                </a:lnTo>
                <a:lnTo>
                  <a:pt x="15083" y="14646"/>
                </a:lnTo>
                <a:lnTo>
                  <a:pt x="14679" y="14747"/>
                </a:lnTo>
                <a:lnTo>
                  <a:pt x="14275" y="14916"/>
                </a:lnTo>
                <a:lnTo>
                  <a:pt x="13871" y="15084"/>
                </a:lnTo>
                <a:lnTo>
                  <a:pt x="13703" y="15185"/>
                </a:lnTo>
                <a:lnTo>
                  <a:pt x="13535" y="15320"/>
                </a:lnTo>
                <a:lnTo>
                  <a:pt x="13467" y="15017"/>
                </a:lnTo>
                <a:lnTo>
                  <a:pt x="13905" y="14916"/>
                </a:lnTo>
                <a:lnTo>
                  <a:pt x="14376" y="14781"/>
                </a:lnTo>
                <a:lnTo>
                  <a:pt x="14814" y="14646"/>
                </a:lnTo>
                <a:lnTo>
                  <a:pt x="15285" y="14512"/>
                </a:lnTo>
                <a:lnTo>
                  <a:pt x="15521" y="14444"/>
                </a:lnTo>
                <a:lnTo>
                  <a:pt x="15689" y="14411"/>
                </a:lnTo>
                <a:lnTo>
                  <a:pt x="15858" y="14377"/>
                </a:lnTo>
                <a:close/>
                <a:moveTo>
                  <a:pt x="15925" y="14747"/>
                </a:moveTo>
                <a:lnTo>
                  <a:pt x="15925" y="14815"/>
                </a:lnTo>
                <a:lnTo>
                  <a:pt x="14747" y="15151"/>
                </a:lnTo>
                <a:lnTo>
                  <a:pt x="14141" y="15387"/>
                </a:lnTo>
                <a:lnTo>
                  <a:pt x="13871" y="15522"/>
                </a:lnTo>
                <a:lnTo>
                  <a:pt x="13602" y="15656"/>
                </a:lnTo>
                <a:lnTo>
                  <a:pt x="13535" y="15421"/>
                </a:lnTo>
                <a:lnTo>
                  <a:pt x="13905" y="15320"/>
                </a:lnTo>
                <a:lnTo>
                  <a:pt x="14275" y="15219"/>
                </a:lnTo>
                <a:lnTo>
                  <a:pt x="14612" y="15084"/>
                </a:lnTo>
                <a:lnTo>
                  <a:pt x="14982" y="14949"/>
                </a:lnTo>
                <a:lnTo>
                  <a:pt x="15420" y="14882"/>
                </a:lnTo>
                <a:lnTo>
                  <a:pt x="15689" y="14815"/>
                </a:lnTo>
                <a:lnTo>
                  <a:pt x="15925" y="14747"/>
                </a:lnTo>
                <a:close/>
                <a:moveTo>
                  <a:pt x="15959" y="15050"/>
                </a:moveTo>
                <a:lnTo>
                  <a:pt x="15992" y="15185"/>
                </a:lnTo>
                <a:lnTo>
                  <a:pt x="15790" y="15219"/>
                </a:lnTo>
                <a:lnTo>
                  <a:pt x="15588" y="15252"/>
                </a:lnTo>
                <a:lnTo>
                  <a:pt x="15218" y="15387"/>
                </a:lnTo>
                <a:lnTo>
                  <a:pt x="14444" y="15690"/>
                </a:lnTo>
                <a:lnTo>
                  <a:pt x="14073" y="15858"/>
                </a:lnTo>
                <a:lnTo>
                  <a:pt x="13703" y="16060"/>
                </a:lnTo>
                <a:lnTo>
                  <a:pt x="13636" y="15791"/>
                </a:lnTo>
                <a:lnTo>
                  <a:pt x="13804" y="15757"/>
                </a:lnTo>
                <a:lnTo>
                  <a:pt x="13972" y="15724"/>
                </a:lnTo>
                <a:lnTo>
                  <a:pt x="14275" y="15623"/>
                </a:lnTo>
                <a:lnTo>
                  <a:pt x="14612" y="15488"/>
                </a:lnTo>
                <a:lnTo>
                  <a:pt x="14915" y="15387"/>
                </a:lnTo>
                <a:lnTo>
                  <a:pt x="15454" y="15252"/>
                </a:lnTo>
                <a:lnTo>
                  <a:pt x="15723" y="15151"/>
                </a:lnTo>
                <a:lnTo>
                  <a:pt x="15959" y="15050"/>
                </a:lnTo>
                <a:close/>
                <a:moveTo>
                  <a:pt x="16026" y="15421"/>
                </a:moveTo>
                <a:lnTo>
                  <a:pt x="16093" y="15623"/>
                </a:lnTo>
                <a:lnTo>
                  <a:pt x="15420" y="15858"/>
                </a:lnTo>
                <a:lnTo>
                  <a:pt x="14747" y="16027"/>
                </a:lnTo>
                <a:lnTo>
                  <a:pt x="14275" y="16195"/>
                </a:lnTo>
                <a:lnTo>
                  <a:pt x="14040" y="16262"/>
                </a:lnTo>
                <a:lnTo>
                  <a:pt x="13838" y="16397"/>
                </a:lnTo>
                <a:lnTo>
                  <a:pt x="13737" y="16128"/>
                </a:lnTo>
                <a:lnTo>
                  <a:pt x="14073" y="16060"/>
                </a:lnTo>
                <a:lnTo>
                  <a:pt x="14410" y="15959"/>
                </a:lnTo>
                <a:lnTo>
                  <a:pt x="14713" y="15825"/>
                </a:lnTo>
                <a:lnTo>
                  <a:pt x="15050" y="15690"/>
                </a:lnTo>
                <a:lnTo>
                  <a:pt x="16026" y="15421"/>
                </a:lnTo>
                <a:close/>
                <a:moveTo>
                  <a:pt x="16161" y="15825"/>
                </a:moveTo>
                <a:lnTo>
                  <a:pt x="16228" y="15993"/>
                </a:lnTo>
                <a:lnTo>
                  <a:pt x="15151" y="16330"/>
                </a:lnTo>
                <a:lnTo>
                  <a:pt x="14578" y="16532"/>
                </a:lnTo>
                <a:lnTo>
                  <a:pt x="14309" y="16667"/>
                </a:lnTo>
                <a:lnTo>
                  <a:pt x="14040" y="16835"/>
                </a:lnTo>
                <a:lnTo>
                  <a:pt x="13871" y="16532"/>
                </a:lnTo>
                <a:lnTo>
                  <a:pt x="14174" y="16465"/>
                </a:lnTo>
                <a:lnTo>
                  <a:pt x="14444" y="16397"/>
                </a:lnTo>
                <a:lnTo>
                  <a:pt x="14982" y="16229"/>
                </a:lnTo>
                <a:lnTo>
                  <a:pt x="15588" y="16060"/>
                </a:lnTo>
                <a:lnTo>
                  <a:pt x="16161" y="15825"/>
                </a:lnTo>
                <a:close/>
                <a:moveTo>
                  <a:pt x="10370" y="1"/>
                </a:moveTo>
                <a:lnTo>
                  <a:pt x="10303" y="68"/>
                </a:lnTo>
                <a:lnTo>
                  <a:pt x="10168" y="169"/>
                </a:lnTo>
                <a:lnTo>
                  <a:pt x="10033" y="304"/>
                </a:lnTo>
                <a:lnTo>
                  <a:pt x="10000" y="371"/>
                </a:lnTo>
                <a:lnTo>
                  <a:pt x="9966" y="472"/>
                </a:lnTo>
                <a:lnTo>
                  <a:pt x="10000" y="506"/>
                </a:lnTo>
                <a:lnTo>
                  <a:pt x="10033" y="607"/>
                </a:lnTo>
                <a:lnTo>
                  <a:pt x="10067" y="674"/>
                </a:lnTo>
                <a:lnTo>
                  <a:pt x="10134" y="876"/>
                </a:lnTo>
                <a:lnTo>
                  <a:pt x="10067" y="910"/>
                </a:lnTo>
                <a:lnTo>
                  <a:pt x="10033" y="977"/>
                </a:lnTo>
                <a:lnTo>
                  <a:pt x="10033" y="1045"/>
                </a:lnTo>
                <a:lnTo>
                  <a:pt x="10067" y="1078"/>
                </a:lnTo>
                <a:lnTo>
                  <a:pt x="10033" y="1449"/>
                </a:lnTo>
                <a:lnTo>
                  <a:pt x="10033" y="1651"/>
                </a:lnTo>
                <a:lnTo>
                  <a:pt x="10000" y="1886"/>
                </a:lnTo>
                <a:lnTo>
                  <a:pt x="9899" y="2324"/>
                </a:lnTo>
                <a:lnTo>
                  <a:pt x="9831" y="2661"/>
                </a:lnTo>
                <a:lnTo>
                  <a:pt x="9798" y="2997"/>
                </a:lnTo>
                <a:lnTo>
                  <a:pt x="9764" y="3334"/>
                </a:lnTo>
                <a:lnTo>
                  <a:pt x="9798" y="3671"/>
                </a:lnTo>
                <a:lnTo>
                  <a:pt x="9831" y="3772"/>
                </a:lnTo>
                <a:lnTo>
                  <a:pt x="9798" y="3772"/>
                </a:lnTo>
                <a:lnTo>
                  <a:pt x="7643" y="3536"/>
                </a:lnTo>
                <a:lnTo>
                  <a:pt x="5488" y="3368"/>
                </a:lnTo>
                <a:lnTo>
                  <a:pt x="3333" y="3166"/>
                </a:lnTo>
                <a:lnTo>
                  <a:pt x="1179" y="2964"/>
                </a:lnTo>
                <a:lnTo>
                  <a:pt x="1145" y="2930"/>
                </a:lnTo>
                <a:lnTo>
                  <a:pt x="1078" y="2930"/>
                </a:lnTo>
                <a:lnTo>
                  <a:pt x="1044" y="2964"/>
                </a:lnTo>
                <a:lnTo>
                  <a:pt x="1010" y="2997"/>
                </a:lnTo>
                <a:lnTo>
                  <a:pt x="1010" y="3031"/>
                </a:lnTo>
                <a:lnTo>
                  <a:pt x="876" y="3469"/>
                </a:lnTo>
                <a:lnTo>
                  <a:pt x="775" y="3906"/>
                </a:lnTo>
                <a:lnTo>
                  <a:pt x="674" y="4344"/>
                </a:lnTo>
                <a:lnTo>
                  <a:pt x="606" y="4782"/>
                </a:lnTo>
                <a:lnTo>
                  <a:pt x="539" y="5691"/>
                </a:lnTo>
                <a:lnTo>
                  <a:pt x="472" y="6566"/>
                </a:lnTo>
                <a:lnTo>
                  <a:pt x="370" y="7542"/>
                </a:lnTo>
                <a:lnTo>
                  <a:pt x="236" y="8519"/>
                </a:lnTo>
                <a:lnTo>
                  <a:pt x="101" y="9495"/>
                </a:lnTo>
                <a:lnTo>
                  <a:pt x="34" y="10472"/>
                </a:lnTo>
                <a:lnTo>
                  <a:pt x="0" y="10842"/>
                </a:lnTo>
                <a:lnTo>
                  <a:pt x="0" y="11246"/>
                </a:lnTo>
                <a:lnTo>
                  <a:pt x="34" y="11650"/>
                </a:lnTo>
                <a:lnTo>
                  <a:pt x="101" y="12054"/>
                </a:lnTo>
                <a:lnTo>
                  <a:pt x="168" y="12424"/>
                </a:lnTo>
                <a:lnTo>
                  <a:pt x="303" y="12795"/>
                </a:lnTo>
                <a:lnTo>
                  <a:pt x="505" y="13165"/>
                </a:lnTo>
                <a:lnTo>
                  <a:pt x="741" y="13468"/>
                </a:lnTo>
                <a:lnTo>
                  <a:pt x="909" y="13704"/>
                </a:lnTo>
                <a:lnTo>
                  <a:pt x="1145" y="13906"/>
                </a:lnTo>
                <a:lnTo>
                  <a:pt x="1381" y="14108"/>
                </a:lnTo>
                <a:lnTo>
                  <a:pt x="1650" y="14310"/>
                </a:lnTo>
                <a:lnTo>
                  <a:pt x="1953" y="14444"/>
                </a:lnTo>
                <a:lnTo>
                  <a:pt x="2256" y="14579"/>
                </a:lnTo>
                <a:lnTo>
                  <a:pt x="2559" y="14613"/>
                </a:lnTo>
                <a:lnTo>
                  <a:pt x="2828" y="14579"/>
                </a:lnTo>
                <a:lnTo>
                  <a:pt x="3333" y="14714"/>
                </a:lnTo>
                <a:lnTo>
                  <a:pt x="3838" y="14781"/>
                </a:lnTo>
                <a:lnTo>
                  <a:pt x="4310" y="14815"/>
                </a:lnTo>
                <a:lnTo>
                  <a:pt x="4848" y="14848"/>
                </a:lnTo>
                <a:lnTo>
                  <a:pt x="5858" y="14882"/>
                </a:lnTo>
                <a:lnTo>
                  <a:pt x="6835" y="14949"/>
                </a:lnTo>
                <a:lnTo>
                  <a:pt x="7912" y="15084"/>
                </a:lnTo>
                <a:lnTo>
                  <a:pt x="8956" y="15252"/>
                </a:lnTo>
                <a:lnTo>
                  <a:pt x="9495" y="15286"/>
                </a:lnTo>
                <a:lnTo>
                  <a:pt x="10033" y="15320"/>
                </a:lnTo>
                <a:lnTo>
                  <a:pt x="10572" y="15286"/>
                </a:lnTo>
                <a:lnTo>
                  <a:pt x="11111" y="15252"/>
                </a:lnTo>
                <a:lnTo>
                  <a:pt x="11245" y="15252"/>
                </a:lnTo>
                <a:lnTo>
                  <a:pt x="11279" y="15219"/>
                </a:lnTo>
                <a:lnTo>
                  <a:pt x="11313" y="15151"/>
                </a:lnTo>
                <a:lnTo>
                  <a:pt x="11313" y="14680"/>
                </a:lnTo>
                <a:lnTo>
                  <a:pt x="11380" y="14175"/>
                </a:lnTo>
                <a:lnTo>
                  <a:pt x="11616" y="13165"/>
                </a:lnTo>
                <a:lnTo>
                  <a:pt x="11818" y="12155"/>
                </a:lnTo>
                <a:lnTo>
                  <a:pt x="11919" y="11616"/>
                </a:lnTo>
                <a:lnTo>
                  <a:pt x="11919" y="11145"/>
                </a:lnTo>
                <a:lnTo>
                  <a:pt x="12222" y="12155"/>
                </a:lnTo>
                <a:lnTo>
                  <a:pt x="12356" y="12660"/>
                </a:lnTo>
                <a:lnTo>
                  <a:pt x="12491" y="13199"/>
                </a:lnTo>
                <a:lnTo>
                  <a:pt x="12525" y="13266"/>
                </a:lnTo>
                <a:lnTo>
                  <a:pt x="12626" y="13266"/>
                </a:lnTo>
                <a:lnTo>
                  <a:pt x="12693" y="13232"/>
                </a:lnTo>
                <a:lnTo>
                  <a:pt x="12727" y="13468"/>
                </a:lnTo>
                <a:lnTo>
                  <a:pt x="12828" y="13704"/>
                </a:lnTo>
                <a:lnTo>
                  <a:pt x="12996" y="14108"/>
                </a:lnTo>
                <a:lnTo>
                  <a:pt x="13131" y="14613"/>
                </a:lnTo>
                <a:lnTo>
                  <a:pt x="13265" y="15151"/>
                </a:lnTo>
                <a:lnTo>
                  <a:pt x="13333" y="15589"/>
                </a:lnTo>
                <a:lnTo>
                  <a:pt x="13467" y="16229"/>
                </a:lnTo>
                <a:lnTo>
                  <a:pt x="13568" y="16532"/>
                </a:lnTo>
                <a:lnTo>
                  <a:pt x="13669" y="16801"/>
                </a:lnTo>
                <a:lnTo>
                  <a:pt x="13737" y="16902"/>
                </a:lnTo>
                <a:lnTo>
                  <a:pt x="13804" y="16970"/>
                </a:lnTo>
                <a:lnTo>
                  <a:pt x="13905" y="17037"/>
                </a:lnTo>
                <a:lnTo>
                  <a:pt x="14040" y="17037"/>
                </a:lnTo>
                <a:lnTo>
                  <a:pt x="14107" y="16970"/>
                </a:lnTo>
                <a:lnTo>
                  <a:pt x="14376" y="16902"/>
                </a:lnTo>
                <a:lnTo>
                  <a:pt x="14679" y="16801"/>
                </a:lnTo>
                <a:lnTo>
                  <a:pt x="15218" y="16566"/>
                </a:lnTo>
                <a:lnTo>
                  <a:pt x="16262" y="16229"/>
                </a:lnTo>
                <a:lnTo>
                  <a:pt x="16295" y="16296"/>
                </a:lnTo>
                <a:lnTo>
                  <a:pt x="16329" y="16330"/>
                </a:lnTo>
                <a:lnTo>
                  <a:pt x="16430" y="16330"/>
                </a:lnTo>
                <a:lnTo>
                  <a:pt x="16497" y="16262"/>
                </a:lnTo>
                <a:lnTo>
                  <a:pt x="16497" y="16229"/>
                </a:lnTo>
                <a:lnTo>
                  <a:pt x="16531" y="16161"/>
                </a:lnTo>
                <a:lnTo>
                  <a:pt x="16497" y="16161"/>
                </a:lnTo>
                <a:lnTo>
                  <a:pt x="16598" y="16128"/>
                </a:lnTo>
                <a:lnTo>
                  <a:pt x="16666" y="16094"/>
                </a:lnTo>
                <a:lnTo>
                  <a:pt x="16666" y="16060"/>
                </a:lnTo>
                <a:lnTo>
                  <a:pt x="16699" y="15959"/>
                </a:lnTo>
                <a:lnTo>
                  <a:pt x="16632" y="15892"/>
                </a:lnTo>
                <a:lnTo>
                  <a:pt x="16531" y="15892"/>
                </a:lnTo>
                <a:lnTo>
                  <a:pt x="16464" y="15926"/>
                </a:lnTo>
                <a:lnTo>
                  <a:pt x="16396" y="15724"/>
                </a:lnTo>
                <a:lnTo>
                  <a:pt x="16464" y="15690"/>
                </a:lnTo>
                <a:lnTo>
                  <a:pt x="16430" y="15623"/>
                </a:lnTo>
                <a:lnTo>
                  <a:pt x="16396" y="15555"/>
                </a:lnTo>
                <a:lnTo>
                  <a:pt x="16363" y="15522"/>
                </a:lnTo>
                <a:lnTo>
                  <a:pt x="16262" y="15219"/>
                </a:lnTo>
                <a:lnTo>
                  <a:pt x="16161" y="14949"/>
                </a:lnTo>
                <a:lnTo>
                  <a:pt x="16127" y="14646"/>
                </a:lnTo>
                <a:lnTo>
                  <a:pt x="16026" y="14074"/>
                </a:lnTo>
                <a:lnTo>
                  <a:pt x="15959" y="13670"/>
                </a:lnTo>
                <a:lnTo>
                  <a:pt x="15824" y="13232"/>
                </a:lnTo>
                <a:lnTo>
                  <a:pt x="15656" y="12828"/>
                </a:lnTo>
                <a:lnTo>
                  <a:pt x="15454" y="12424"/>
                </a:lnTo>
                <a:lnTo>
                  <a:pt x="15521" y="12424"/>
                </a:lnTo>
                <a:lnTo>
                  <a:pt x="15588" y="12357"/>
                </a:lnTo>
                <a:lnTo>
                  <a:pt x="15588" y="12290"/>
                </a:lnTo>
                <a:lnTo>
                  <a:pt x="15555" y="12222"/>
                </a:lnTo>
                <a:lnTo>
                  <a:pt x="15487" y="12155"/>
                </a:lnTo>
                <a:lnTo>
                  <a:pt x="15487" y="12088"/>
                </a:lnTo>
                <a:lnTo>
                  <a:pt x="15353" y="11886"/>
                </a:lnTo>
                <a:lnTo>
                  <a:pt x="15218" y="11650"/>
                </a:lnTo>
                <a:lnTo>
                  <a:pt x="15151" y="11414"/>
                </a:lnTo>
                <a:lnTo>
                  <a:pt x="15083" y="11179"/>
                </a:lnTo>
                <a:lnTo>
                  <a:pt x="14982" y="10674"/>
                </a:lnTo>
                <a:lnTo>
                  <a:pt x="14881" y="10169"/>
                </a:lnTo>
                <a:lnTo>
                  <a:pt x="14612" y="8990"/>
                </a:lnTo>
                <a:lnTo>
                  <a:pt x="14477" y="8418"/>
                </a:lnTo>
                <a:lnTo>
                  <a:pt x="14309" y="7845"/>
                </a:lnTo>
                <a:lnTo>
                  <a:pt x="14073" y="7239"/>
                </a:lnTo>
                <a:lnTo>
                  <a:pt x="13838" y="6667"/>
                </a:lnTo>
                <a:lnTo>
                  <a:pt x="13568" y="6095"/>
                </a:lnTo>
                <a:lnTo>
                  <a:pt x="13366" y="5489"/>
                </a:lnTo>
                <a:lnTo>
                  <a:pt x="13164" y="4883"/>
                </a:lnTo>
                <a:lnTo>
                  <a:pt x="13030" y="4243"/>
                </a:lnTo>
                <a:lnTo>
                  <a:pt x="12861" y="3603"/>
                </a:lnTo>
                <a:lnTo>
                  <a:pt x="12693" y="2997"/>
                </a:lnTo>
                <a:lnTo>
                  <a:pt x="12693" y="2930"/>
                </a:lnTo>
                <a:lnTo>
                  <a:pt x="12693" y="2896"/>
                </a:lnTo>
                <a:lnTo>
                  <a:pt x="12659" y="2863"/>
                </a:lnTo>
                <a:lnTo>
                  <a:pt x="12626" y="2829"/>
                </a:lnTo>
                <a:lnTo>
                  <a:pt x="12558" y="2829"/>
                </a:lnTo>
                <a:lnTo>
                  <a:pt x="12525" y="2863"/>
                </a:lnTo>
                <a:lnTo>
                  <a:pt x="12457" y="2896"/>
                </a:lnTo>
                <a:lnTo>
                  <a:pt x="12323" y="2627"/>
                </a:lnTo>
                <a:lnTo>
                  <a:pt x="12154" y="2358"/>
                </a:lnTo>
                <a:lnTo>
                  <a:pt x="11952" y="2122"/>
                </a:lnTo>
                <a:lnTo>
                  <a:pt x="11717" y="1920"/>
                </a:lnTo>
                <a:lnTo>
                  <a:pt x="11447" y="1651"/>
                </a:lnTo>
                <a:lnTo>
                  <a:pt x="11212" y="1415"/>
                </a:lnTo>
                <a:lnTo>
                  <a:pt x="11010" y="1146"/>
                </a:lnTo>
                <a:lnTo>
                  <a:pt x="10909" y="977"/>
                </a:lnTo>
                <a:lnTo>
                  <a:pt x="10841" y="809"/>
                </a:lnTo>
                <a:lnTo>
                  <a:pt x="10841" y="742"/>
                </a:lnTo>
                <a:lnTo>
                  <a:pt x="10808" y="641"/>
                </a:lnTo>
                <a:lnTo>
                  <a:pt x="10707" y="439"/>
                </a:lnTo>
                <a:lnTo>
                  <a:pt x="10639" y="203"/>
                </a:lnTo>
                <a:lnTo>
                  <a:pt x="10606" y="102"/>
                </a:lnTo>
                <a:lnTo>
                  <a:pt x="10538" y="34"/>
                </a:lnTo>
                <a:lnTo>
                  <a:pt x="10505" y="1"/>
                </a:lnTo>
                <a:lnTo>
                  <a:pt x="10471" y="34"/>
                </a:lnTo>
                <a:lnTo>
                  <a:pt x="10437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56033" tIns="156033" rIns="156033" bIns="156033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44" name="Google Shape;1444;p9"/>
          <p:cNvGrpSpPr/>
          <p:nvPr/>
        </p:nvGrpSpPr>
        <p:grpSpPr>
          <a:xfrm>
            <a:off x="1853917" y="-8"/>
            <a:ext cx="2137756" cy="540592"/>
            <a:chOff x="448987" y="-6"/>
            <a:chExt cx="1603317" cy="405444"/>
          </a:xfrm>
        </p:grpSpPr>
        <p:sp>
          <p:nvSpPr>
            <p:cNvPr id="1445" name="Google Shape;1445;p9"/>
            <p:cNvSpPr/>
            <p:nvPr/>
          </p:nvSpPr>
          <p:spPr>
            <a:xfrm>
              <a:off x="495861" y="65329"/>
              <a:ext cx="387083" cy="314981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448987" y="-6"/>
              <a:ext cx="954944" cy="405444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963306" y="-6"/>
              <a:ext cx="395393" cy="271441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1661887" y="155793"/>
              <a:ext cx="390417" cy="172568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1698759" y="204358"/>
              <a:ext cx="28512" cy="13435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1978510" y="202666"/>
              <a:ext cx="15127" cy="77128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1956765" y="217744"/>
              <a:ext cx="11743" cy="41948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1485985" y="92100"/>
              <a:ext cx="174309" cy="150823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1697067" y="227795"/>
              <a:ext cx="28562" cy="15127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54" name="Google Shape;1454;p9"/>
          <p:cNvGrpSpPr/>
          <p:nvPr/>
        </p:nvGrpSpPr>
        <p:grpSpPr>
          <a:xfrm>
            <a:off x="10581109" y="2232687"/>
            <a:ext cx="1610632" cy="1927835"/>
            <a:chOff x="5654182" y="1903115"/>
            <a:chExt cx="1207974" cy="1445876"/>
          </a:xfrm>
        </p:grpSpPr>
        <p:sp>
          <p:nvSpPr>
            <p:cNvPr id="1455" name="Google Shape;1455;p9"/>
            <p:cNvSpPr/>
            <p:nvPr/>
          </p:nvSpPr>
          <p:spPr>
            <a:xfrm>
              <a:off x="6773284" y="2228147"/>
              <a:ext cx="88871" cy="36922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6726410" y="2104195"/>
              <a:ext cx="135745" cy="48616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6746513" y="2144401"/>
              <a:ext cx="115642" cy="4359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6793387" y="2305226"/>
              <a:ext cx="68768" cy="31846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6726410" y="2055580"/>
              <a:ext cx="135745" cy="50307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6776668" y="2268353"/>
              <a:ext cx="85488" cy="38564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994291" y="2241533"/>
              <a:ext cx="321698" cy="110616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6123269" y="2578308"/>
              <a:ext cx="474163" cy="135745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5691054" y="2422510"/>
              <a:ext cx="236260" cy="217800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6800105" y="2340406"/>
              <a:ext cx="62051" cy="30204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5654182" y="1903115"/>
              <a:ext cx="1207974" cy="1445876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6823542" y="2472767"/>
              <a:ext cx="38614" cy="16769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6810156" y="2378920"/>
              <a:ext cx="51999" cy="28512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6842003" y="2509590"/>
              <a:ext cx="20153" cy="16819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69" name="Google Shape;1469;p9"/>
          <p:cNvGrpSpPr/>
          <p:nvPr/>
        </p:nvGrpSpPr>
        <p:grpSpPr>
          <a:xfrm>
            <a:off x="10808943" y="4677433"/>
            <a:ext cx="1382797" cy="1968041"/>
            <a:chOff x="5825057" y="3508074"/>
            <a:chExt cx="1037098" cy="1476031"/>
          </a:xfrm>
        </p:grpSpPr>
        <p:sp>
          <p:nvSpPr>
            <p:cNvPr id="1470" name="Google Shape;1470;p9"/>
            <p:cNvSpPr/>
            <p:nvPr/>
          </p:nvSpPr>
          <p:spPr>
            <a:xfrm>
              <a:off x="5825057" y="3508074"/>
              <a:ext cx="1037098" cy="1476031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6848670" y="3911827"/>
              <a:ext cx="13485" cy="28562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6845336" y="3940339"/>
              <a:ext cx="16819" cy="50307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73" name="Google Shape;1473;p9"/>
          <p:cNvGrpSpPr/>
          <p:nvPr/>
        </p:nvGrpSpPr>
        <p:grpSpPr>
          <a:xfrm>
            <a:off x="4617217" y="6299145"/>
            <a:ext cx="2957536" cy="563017"/>
            <a:chOff x="2330363" y="4724358"/>
            <a:chExt cx="2218152" cy="422263"/>
          </a:xfrm>
        </p:grpSpPr>
        <p:sp>
          <p:nvSpPr>
            <p:cNvPr id="1474" name="Google Shape;1474;p9"/>
            <p:cNvSpPr/>
            <p:nvPr/>
          </p:nvSpPr>
          <p:spPr>
            <a:xfrm>
              <a:off x="4117941" y="4942157"/>
              <a:ext cx="124002" cy="132411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171533" y="4979029"/>
              <a:ext cx="33538" cy="3523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3876655" y="5019235"/>
              <a:ext cx="26870" cy="3523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2377237" y="4851694"/>
              <a:ext cx="134103" cy="77128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4019068" y="5000824"/>
              <a:ext cx="31896" cy="8409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3962093" y="4940515"/>
              <a:ext cx="139129" cy="132362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3581827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3539929" y="4942157"/>
              <a:ext cx="120668" cy="129077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4193327" y="5087904"/>
              <a:ext cx="122310" cy="58717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4339075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2424160" y="5041030"/>
              <a:ext cx="26870" cy="6718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5" name="Google Shape;1485;p9"/>
            <p:cNvSpPr/>
            <p:nvPr/>
          </p:nvSpPr>
          <p:spPr>
            <a:xfrm>
              <a:off x="3826397" y="4948875"/>
              <a:ext cx="129077" cy="127386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6" name="Google Shape;1486;p9"/>
            <p:cNvSpPr/>
            <p:nvPr/>
          </p:nvSpPr>
          <p:spPr>
            <a:xfrm>
              <a:off x="2375595" y="4948875"/>
              <a:ext cx="125694" cy="125694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7" name="Google Shape;1487;p9"/>
            <p:cNvSpPr/>
            <p:nvPr/>
          </p:nvSpPr>
          <p:spPr>
            <a:xfrm>
              <a:off x="3684034" y="4945541"/>
              <a:ext cx="129028" cy="129028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8" name="Google Shape;1488;p9"/>
            <p:cNvSpPr/>
            <p:nvPr/>
          </p:nvSpPr>
          <p:spPr>
            <a:xfrm>
              <a:off x="3735934" y="5022569"/>
              <a:ext cx="25179" cy="31896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9" name="Google Shape;1489;p9"/>
            <p:cNvSpPr/>
            <p:nvPr/>
          </p:nvSpPr>
          <p:spPr>
            <a:xfrm>
              <a:off x="2422469" y="5014210"/>
              <a:ext cx="25179" cy="20153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0" name="Google Shape;1490;p9"/>
            <p:cNvSpPr/>
            <p:nvPr/>
          </p:nvSpPr>
          <p:spPr>
            <a:xfrm>
              <a:off x="3898450" y="5089596"/>
              <a:ext cx="134053" cy="57025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1" name="Google Shape;1491;p9"/>
            <p:cNvSpPr/>
            <p:nvPr/>
          </p:nvSpPr>
          <p:spPr>
            <a:xfrm>
              <a:off x="2714012" y="5019235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2" name="Google Shape;1492;p9"/>
            <p:cNvSpPr/>
            <p:nvPr/>
          </p:nvSpPr>
          <p:spPr>
            <a:xfrm>
              <a:off x="2978686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3" name="Google Shape;1493;p9"/>
            <p:cNvSpPr/>
            <p:nvPr/>
          </p:nvSpPr>
          <p:spPr>
            <a:xfrm>
              <a:off x="3611981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4" name="Google Shape;1494;p9"/>
            <p:cNvSpPr/>
            <p:nvPr/>
          </p:nvSpPr>
          <p:spPr>
            <a:xfrm>
              <a:off x="3427670" y="4851694"/>
              <a:ext cx="137437" cy="82154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5" name="Google Shape;1495;p9"/>
            <p:cNvSpPr/>
            <p:nvPr/>
          </p:nvSpPr>
          <p:spPr>
            <a:xfrm>
              <a:off x="2523034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6" name="Google Shape;1496;p9"/>
            <p:cNvSpPr/>
            <p:nvPr/>
          </p:nvSpPr>
          <p:spPr>
            <a:xfrm>
              <a:off x="4178250" y="4846668"/>
              <a:ext cx="139079" cy="8718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7" name="Google Shape;1497;p9"/>
            <p:cNvSpPr/>
            <p:nvPr/>
          </p:nvSpPr>
          <p:spPr>
            <a:xfrm>
              <a:off x="3727574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8" name="Google Shape;1498;p9"/>
            <p:cNvSpPr/>
            <p:nvPr/>
          </p:nvSpPr>
          <p:spPr>
            <a:xfrm>
              <a:off x="2667089" y="4943849"/>
              <a:ext cx="129028" cy="130720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9" name="Google Shape;1499;p9"/>
            <p:cNvSpPr/>
            <p:nvPr/>
          </p:nvSpPr>
          <p:spPr>
            <a:xfrm>
              <a:off x="2668781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0" name="Google Shape;1500;p9"/>
            <p:cNvSpPr/>
            <p:nvPr/>
          </p:nvSpPr>
          <p:spPr>
            <a:xfrm>
              <a:off x="2737449" y="5089596"/>
              <a:ext cx="118976" cy="57025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1" name="Google Shape;1501;p9"/>
            <p:cNvSpPr/>
            <p:nvPr/>
          </p:nvSpPr>
          <p:spPr>
            <a:xfrm>
              <a:off x="3756037" y="5086262"/>
              <a:ext cx="122360" cy="60359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2" name="Google Shape;1502;p9"/>
            <p:cNvSpPr/>
            <p:nvPr/>
          </p:nvSpPr>
          <p:spPr>
            <a:xfrm>
              <a:off x="2821195" y="4848360"/>
              <a:ext cx="135795" cy="83796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3" name="Google Shape;1503;p9"/>
            <p:cNvSpPr/>
            <p:nvPr/>
          </p:nvSpPr>
          <p:spPr>
            <a:xfrm>
              <a:off x="3880039" y="4848360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4" name="Google Shape;1504;p9"/>
            <p:cNvSpPr/>
            <p:nvPr/>
          </p:nvSpPr>
          <p:spPr>
            <a:xfrm>
              <a:off x="4397692" y="5030979"/>
              <a:ext cx="48616" cy="23487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5" name="Google Shape;1505;p9"/>
            <p:cNvSpPr/>
            <p:nvPr/>
          </p:nvSpPr>
          <p:spPr>
            <a:xfrm>
              <a:off x="4332357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6" name="Google Shape;1506;p9"/>
            <p:cNvSpPr/>
            <p:nvPr/>
          </p:nvSpPr>
          <p:spPr>
            <a:xfrm>
              <a:off x="4260304" y="4945541"/>
              <a:ext cx="206106" cy="129028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7" name="Google Shape;1507;p9"/>
            <p:cNvSpPr/>
            <p:nvPr/>
          </p:nvSpPr>
          <p:spPr>
            <a:xfrm>
              <a:off x="2576625" y="5015902"/>
              <a:ext cx="18461" cy="3523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8" name="Google Shape;1508;p9"/>
            <p:cNvSpPr/>
            <p:nvPr/>
          </p:nvSpPr>
          <p:spPr>
            <a:xfrm>
              <a:off x="4037479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9" name="Google Shape;1509;p9"/>
            <p:cNvSpPr/>
            <p:nvPr/>
          </p:nvSpPr>
          <p:spPr>
            <a:xfrm>
              <a:off x="2590011" y="5091288"/>
              <a:ext cx="129077" cy="55333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0" name="Google Shape;1510;p9"/>
            <p:cNvSpPr/>
            <p:nvPr/>
          </p:nvSpPr>
          <p:spPr>
            <a:xfrm>
              <a:off x="2518008" y="4947183"/>
              <a:ext cx="124002" cy="129077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1" name="Google Shape;1511;p9"/>
            <p:cNvSpPr/>
            <p:nvPr/>
          </p:nvSpPr>
          <p:spPr>
            <a:xfrm>
              <a:off x="3462851" y="5089596"/>
              <a:ext cx="124052" cy="57025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2" name="Google Shape;1512;p9"/>
            <p:cNvSpPr/>
            <p:nvPr/>
          </p:nvSpPr>
          <p:spPr>
            <a:xfrm>
              <a:off x="2370569" y="5084570"/>
              <a:ext cx="211132" cy="62051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3" name="Google Shape;1513;p9"/>
            <p:cNvSpPr/>
            <p:nvPr/>
          </p:nvSpPr>
          <p:spPr>
            <a:xfrm>
              <a:off x="3586853" y="5024261"/>
              <a:ext cx="23487" cy="2687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4" name="Google Shape;1514;p9"/>
            <p:cNvSpPr/>
            <p:nvPr/>
          </p:nvSpPr>
          <p:spPr>
            <a:xfrm>
              <a:off x="3313770" y="5089596"/>
              <a:ext cx="124002" cy="57025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5" name="Google Shape;1515;p9"/>
            <p:cNvSpPr/>
            <p:nvPr/>
          </p:nvSpPr>
          <p:spPr>
            <a:xfrm>
              <a:off x="3444439" y="5022569"/>
              <a:ext cx="18461" cy="30204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6" name="Google Shape;1516;p9"/>
            <p:cNvSpPr/>
            <p:nvPr/>
          </p:nvSpPr>
          <p:spPr>
            <a:xfrm>
              <a:off x="2866477" y="5020927"/>
              <a:ext cx="25179" cy="31846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7" name="Google Shape;1517;p9"/>
            <p:cNvSpPr/>
            <p:nvPr/>
          </p:nvSpPr>
          <p:spPr>
            <a:xfrm>
              <a:off x="2811144" y="4943849"/>
              <a:ext cx="122360" cy="127386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8" name="Google Shape;1518;p9"/>
            <p:cNvSpPr/>
            <p:nvPr/>
          </p:nvSpPr>
          <p:spPr>
            <a:xfrm>
              <a:off x="2951915" y="4947183"/>
              <a:ext cx="135745" cy="127386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9" name="Google Shape;1519;p9"/>
            <p:cNvSpPr/>
            <p:nvPr/>
          </p:nvSpPr>
          <p:spPr>
            <a:xfrm>
              <a:off x="3007198" y="5024261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0" name="Google Shape;1520;p9"/>
            <p:cNvSpPr/>
            <p:nvPr/>
          </p:nvSpPr>
          <p:spPr>
            <a:xfrm>
              <a:off x="3166331" y="5099648"/>
              <a:ext cx="8409" cy="46973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1" name="Google Shape;1521;p9"/>
            <p:cNvSpPr/>
            <p:nvPr/>
          </p:nvSpPr>
          <p:spPr>
            <a:xfrm>
              <a:off x="2879863" y="5092930"/>
              <a:ext cx="129028" cy="53691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2" name="Google Shape;1522;p9"/>
            <p:cNvSpPr/>
            <p:nvPr/>
          </p:nvSpPr>
          <p:spPr>
            <a:xfrm>
              <a:off x="3099304" y="4943849"/>
              <a:ext cx="125694" cy="135745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3" name="Google Shape;1523;p9"/>
            <p:cNvSpPr/>
            <p:nvPr/>
          </p:nvSpPr>
          <p:spPr>
            <a:xfrm>
              <a:off x="3295359" y="5022569"/>
              <a:ext cx="28512" cy="30204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4" name="Google Shape;1524;p9"/>
            <p:cNvSpPr/>
            <p:nvPr/>
          </p:nvSpPr>
          <p:spPr>
            <a:xfrm>
              <a:off x="3273564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5" name="Google Shape;1525;p9"/>
            <p:cNvSpPr/>
            <p:nvPr/>
          </p:nvSpPr>
          <p:spPr>
            <a:xfrm>
              <a:off x="3157971" y="5087904"/>
              <a:ext cx="137437" cy="58717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6" name="Google Shape;1526;p9"/>
            <p:cNvSpPr/>
            <p:nvPr/>
          </p:nvSpPr>
          <p:spPr>
            <a:xfrm>
              <a:off x="3392490" y="4943849"/>
              <a:ext cx="130720" cy="132411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7" name="Google Shape;1527;p9"/>
            <p:cNvSpPr/>
            <p:nvPr/>
          </p:nvSpPr>
          <p:spPr>
            <a:xfrm>
              <a:off x="3154587" y="5027595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8" name="Google Shape;1528;p9"/>
            <p:cNvSpPr/>
            <p:nvPr/>
          </p:nvSpPr>
          <p:spPr>
            <a:xfrm>
              <a:off x="3245051" y="4945541"/>
              <a:ext cx="125744" cy="132362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9" name="Google Shape;1529;p9"/>
            <p:cNvSpPr/>
            <p:nvPr/>
          </p:nvSpPr>
          <p:spPr>
            <a:xfrm>
              <a:off x="3119407" y="4846668"/>
              <a:ext cx="139129" cy="8718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9"/>
            <p:cNvSpPr/>
            <p:nvPr/>
          </p:nvSpPr>
          <p:spPr>
            <a:xfrm>
              <a:off x="3023918" y="5096314"/>
              <a:ext cx="127386" cy="50307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9"/>
            <p:cNvSpPr/>
            <p:nvPr/>
          </p:nvSpPr>
          <p:spPr>
            <a:xfrm>
              <a:off x="2330363" y="4724358"/>
              <a:ext cx="2218152" cy="422263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9"/>
            <p:cNvSpPr/>
            <p:nvPr/>
          </p:nvSpPr>
          <p:spPr>
            <a:xfrm>
              <a:off x="4044197" y="5086262"/>
              <a:ext cx="127386" cy="60359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33" name="Google Shape;1533;p9"/>
          <p:cNvGrpSpPr/>
          <p:nvPr/>
        </p:nvGrpSpPr>
        <p:grpSpPr>
          <a:xfrm>
            <a:off x="892131" y="4842769"/>
            <a:ext cx="489240" cy="2019393"/>
            <a:chOff x="135698" y="3632076"/>
            <a:chExt cx="366930" cy="1514545"/>
          </a:xfrm>
        </p:grpSpPr>
        <p:sp>
          <p:nvSpPr>
            <p:cNvPr id="1534" name="Google Shape;1534;p9"/>
            <p:cNvSpPr/>
            <p:nvPr/>
          </p:nvSpPr>
          <p:spPr>
            <a:xfrm>
              <a:off x="135698" y="3632076"/>
              <a:ext cx="366930" cy="151454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5" name="Google Shape;1535;p9"/>
            <p:cNvSpPr/>
            <p:nvPr/>
          </p:nvSpPr>
          <p:spPr>
            <a:xfrm>
              <a:off x="201033" y="4280399"/>
              <a:ext cx="263081" cy="258055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6" name="Google Shape;1536;p9"/>
            <p:cNvSpPr/>
            <p:nvPr/>
          </p:nvSpPr>
          <p:spPr>
            <a:xfrm>
              <a:off x="397038" y="4345734"/>
              <a:ext cx="30204" cy="20153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7" name="Google Shape;1537;p9"/>
            <p:cNvSpPr/>
            <p:nvPr/>
          </p:nvSpPr>
          <p:spPr>
            <a:xfrm>
              <a:off x="256316" y="4325631"/>
              <a:ext cx="28512" cy="25179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8" name="Google Shape;1538;p9"/>
            <p:cNvSpPr/>
            <p:nvPr/>
          </p:nvSpPr>
          <p:spPr>
            <a:xfrm>
              <a:off x="217752" y="4367529"/>
              <a:ext cx="38614" cy="13435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9" name="Google Shape;1539;p9"/>
            <p:cNvSpPr/>
            <p:nvPr/>
          </p:nvSpPr>
          <p:spPr>
            <a:xfrm>
              <a:off x="159135" y="3657205"/>
              <a:ext cx="145797" cy="152514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0" name="Google Shape;1540;p9"/>
            <p:cNvSpPr/>
            <p:nvPr/>
          </p:nvSpPr>
          <p:spPr>
            <a:xfrm>
              <a:off x="311600" y="4302194"/>
              <a:ext cx="13435" cy="33538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9"/>
            <p:cNvSpPr/>
            <p:nvPr/>
          </p:nvSpPr>
          <p:spPr>
            <a:xfrm>
              <a:off x="308216" y="4352451"/>
              <a:ext cx="98923" cy="98923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9"/>
            <p:cNvSpPr/>
            <p:nvPr/>
          </p:nvSpPr>
          <p:spPr>
            <a:xfrm>
              <a:off x="385294" y="4484813"/>
              <a:ext cx="18461" cy="13435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3" name="Google Shape;1543;p9"/>
            <p:cNvSpPr/>
            <p:nvPr/>
          </p:nvSpPr>
          <p:spPr>
            <a:xfrm>
              <a:off x="380268" y="4828257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4" name="Google Shape;1544;p9"/>
            <p:cNvSpPr/>
            <p:nvPr/>
          </p:nvSpPr>
          <p:spPr>
            <a:xfrm>
              <a:off x="420475" y="5047698"/>
              <a:ext cx="18511" cy="23536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5" name="Google Shape;1545;p9"/>
            <p:cNvSpPr/>
            <p:nvPr/>
          </p:nvSpPr>
          <p:spPr>
            <a:xfrm>
              <a:off x="400371" y="4942157"/>
              <a:ext cx="21845" cy="25179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6" name="Google Shape;1546;p9"/>
            <p:cNvSpPr/>
            <p:nvPr/>
          </p:nvSpPr>
          <p:spPr>
            <a:xfrm>
              <a:off x="398680" y="4886874"/>
              <a:ext cx="20203" cy="23536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9"/>
            <p:cNvSpPr/>
            <p:nvPr/>
          </p:nvSpPr>
          <p:spPr>
            <a:xfrm>
              <a:off x="413807" y="5002466"/>
              <a:ext cx="20153" cy="20153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9"/>
            <p:cNvSpPr/>
            <p:nvPr/>
          </p:nvSpPr>
          <p:spPr>
            <a:xfrm>
              <a:off x="432218" y="5108007"/>
              <a:ext cx="18461" cy="28562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49" name="Google Shape;1549;p9"/>
          <p:cNvSpPr txBox="1">
            <a:spLocks noGrp="1"/>
          </p:cNvSpPr>
          <p:nvPr>
            <p:ph type="body" idx="1"/>
          </p:nvPr>
        </p:nvSpPr>
        <p:spPr>
          <a:xfrm>
            <a:off x="609600" y="5447700"/>
            <a:ext cx="10972800" cy="5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04792" algn="ctr">
              <a:spcBef>
                <a:spcPts val="480"/>
              </a:spcBef>
              <a:spcAft>
                <a:spcPts val="0"/>
              </a:spcAft>
              <a:buSzPts val="2400"/>
              <a:buFont typeface="Amatic SC"/>
              <a:buNone/>
              <a:defRPr sz="32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550" name="Google Shape;1550;p9"/>
          <p:cNvSpPr txBox="1">
            <a:spLocks noGrp="1"/>
          </p:cNvSpPr>
          <p:nvPr>
            <p:ph type="sldNum" idx="12"/>
          </p:nvPr>
        </p:nvSpPr>
        <p:spPr>
          <a:xfrm>
            <a:off x="11665333" y="0"/>
            <a:ext cx="526400" cy="4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buNone/>
              <a:defRPr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6838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09000" y="983100"/>
            <a:ext cx="9174000" cy="7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09000" y="1902800"/>
            <a:ext cx="9174000" cy="4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✖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●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●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665333" y="0"/>
            <a:ext cx="526400" cy="4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>
              <a:buNone/>
              <a:defRPr sz="16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836053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0" r:id="rId3"/>
    <p:sldLayoutId id="2147483681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7C1A8-AFA8-0389-4C15-6B41E5636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CE1EF4-EFED-B59A-C24F-3BE34993EE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29" t="5757" r="5442" b="3934"/>
          <a:stretch>
            <a:fillRect/>
          </a:stretch>
        </p:blipFill>
        <p:spPr>
          <a:xfrm>
            <a:off x="749508" y="361129"/>
            <a:ext cx="10762938" cy="607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14395"/>
      </p:ext>
    </p:extLst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2C3E50"/>
      </a:dk1>
      <a:lt1>
        <a:srgbClr val="FFFFFF"/>
      </a:lt1>
      <a:dk2>
        <a:srgbClr val="617A86"/>
      </a:dk2>
      <a:lt2>
        <a:srgbClr val="F5F6F7"/>
      </a:lt2>
      <a:accent1>
        <a:srgbClr val="F55D4B"/>
      </a:accent1>
      <a:accent2>
        <a:srgbClr val="992C26"/>
      </a:accent2>
      <a:accent3>
        <a:srgbClr val="72201C"/>
      </a:accent3>
      <a:accent4>
        <a:srgbClr val="BDD1D3"/>
      </a:accent4>
      <a:accent5>
        <a:srgbClr val="95A5A6"/>
      </a:accent5>
      <a:accent6>
        <a:srgbClr val="617A86"/>
      </a:accent6>
      <a:hlink>
        <a:srgbClr val="F55D4B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3524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Amatic SC</vt:lpstr>
      <vt:lpstr>Arial</vt:lpstr>
      <vt:lpstr>Calibri</vt:lpstr>
      <vt:lpstr>Merriweather</vt:lpstr>
      <vt:lpstr>Nathaniel template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121-026 Mondays, 7:00 – 9:45 pm</dc:title>
  <dc:creator>Jennifer Staben</dc:creator>
  <cp:lastModifiedBy>Jennifer Staben</cp:lastModifiedBy>
  <cp:revision>113</cp:revision>
  <cp:lastPrinted>2022-08-22T02:33:43Z</cp:lastPrinted>
  <dcterms:created xsi:type="dcterms:W3CDTF">2021-08-23T14:59:28Z</dcterms:created>
  <dcterms:modified xsi:type="dcterms:W3CDTF">2026-04-28T13:53:09Z</dcterms:modified>
</cp:coreProperties>
</file>