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463" r:id="rId2"/>
    <p:sldId id="462" r:id="rId3"/>
    <p:sldId id="459" r:id="rId4"/>
    <p:sldId id="465" r:id="rId5"/>
    <p:sldId id="46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8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49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0F4E-1D89-F147-8029-B9FA07FB7262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06A0B1-1541-AA4E-B984-D15DF435A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90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51305-CE3C-AA4C-9F62-EE4EE7ED66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41B817-C84B-054E-BB03-B118292890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6D80B8-2091-CB49-9AA6-816E4961E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73EFA-A8A2-E645-AA9C-D53378A4AAD6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99E6A-50FF-4F47-B7CE-11A27FFC8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B04B4B-F0C7-1D4F-ADC1-F81C137B1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FAD02-6E9D-5E45-99BE-0D557701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057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76B9B-BC36-D744-840B-2D2282A12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34CAF-0B5A-DA4A-AF8F-D1A2E8467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C440D-9A19-E741-BAE6-67D3B0BA7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73EFA-A8A2-E645-AA9C-D53378A4AAD6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F8F2FB-DF94-8741-976D-26CF46545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FC8FD1-16F7-7248-B271-63E6BF033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FAD02-6E9D-5E45-99BE-0D557701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700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6D943-BA11-9D4D-987A-1C510E98F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29AB9-9EF1-1B4D-BD9B-A4B99ADB0A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07151D-00B9-E24F-A99D-E851B3E25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73EFA-A8A2-E645-AA9C-D53378A4AAD6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0FD931-6850-1845-8DD3-BCB91CC57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D28717-AD90-0A43-9AE0-C542FBDB3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FAD02-6E9D-5E45-99BE-0D557701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420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84194-C0F1-1A4F-AF8F-CE7992546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EDD3E-F150-FF47-97D6-FE6C523F81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0B85F2-D213-AF46-A097-A73BB53DD1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A18721-F52A-8D4C-B1CC-673DBB4F1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73EFA-A8A2-E645-AA9C-D53378A4AAD6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634B4E-83C0-774D-B3AF-905594627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DB689B-96BF-3348-9771-58AF8B51C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FAD02-6E9D-5E45-99BE-0D557701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405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ADFF8-D193-3445-8E4C-2EDCA75CB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A0B10-CA8F-6C42-B45D-6A9AC0D69A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4443FF-F0A4-F443-9477-1C0F8B5390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DE3EF5-2108-B641-A5C3-CADE86B00A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8010DA-E3B0-2841-AB2D-C911B14693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10D82C-67F2-5445-A9FB-EE4B9CA4E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73EFA-A8A2-E645-AA9C-D53378A4AAD6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02B0A7-6CB6-A84B-9F75-F04D4A5F9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95FB01-DCCA-7940-BCC9-559BE036E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FAD02-6E9D-5E45-99BE-0D557701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424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9EEC4-8FB7-3949-8D44-05208F254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6DD888-2161-5C40-A625-B553D4711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73EFA-A8A2-E645-AA9C-D53378A4AAD6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A09C98-2CED-C34C-B12C-2B1E7AD7B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9F05C0-63BC-B746-8174-EAED1FE0F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FAD02-6E9D-5E45-99BE-0D557701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384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32AB59-8E19-CE44-BDD4-024CCA0FD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73EFA-A8A2-E645-AA9C-D53378A4AAD6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D87205-EDF0-3448-9E4C-76EACE203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D67DF0-BDDE-354A-85CB-FC30DF9D1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FAD02-6E9D-5E45-99BE-0D557701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970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535F4-98E2-4B49-BC72-C2F3EE064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5C3EA-0F77-174A-B273-E37602550F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F35CB5-8F98-4A41-BE6E-45427CA316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D6351A-5CD7-E249-BB4A-2D1DD2244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73EFA-A8A2-E645-AA9C-D53378A4AAD6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17D8E8-CE77-2F45-AC47-03448DF67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CFAA32-7B30-BF40-895F-1C0675C9C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FAD02-6E9D-5E45-99BE-0D557701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183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930EA-4A09-1740-8FA1-B4C182548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1426FE-B9D2-5948-AEE1-2F7F51DE85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C19DF-C58C-8F48-9B1B-9D1BE49699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A9AA3B-1F88-704F-8732-BDED5EDEF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73EFA-A8A2-E645-AA9C-D53378A4AAD6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858EFE-DD61-F044-A328-F0FDED6F3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93478F-7B6C-5B42-A55A-9095D5475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FAD02-6E9D-5E45-99BE-0D557701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601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092CA-B5F7-F445-A2B0-701017EB3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77A091-2B8C-5544-AF80-376E726C1F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0B5548-E780-624B-9CB7-A20962B21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73EFA-A8A2-E645-AA9C-D53378A4AAD6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E8E6C-005D-884D-9766-826B0A358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3388AA-41D6-EC4F-8CA6-31841C74B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FAD02-6E9D-5E45-99BE-0D557701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904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6305D0-71AE-0247-9DA4-4B3D02F2AA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67B613-0D15-664D-B46D-8BA071FF7C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73844E-28DC-764A-8FA4-D1E523705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73EFA-A8A2-E645-AA9C-D53378A4AAD6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D4CF69-5DDA-064F-AE18-3FAE0D393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BA8275-EBF8-9440-92F7-52560E68A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FAD02-6E9D-5E45-99BE-0D557701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116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68DCEB-5776-C04F-8B04-C64543052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822449-A4DC-E24B-A958-8E6FE6C68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B4F06-E978-2241-BD2A-5539C71473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73EFA-A8A2-E645-AA9C-D53378A4AAD6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FA9F9-FF33-A04F-B6FF-BDAF48C478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18FB68-5656-C34F-A9A2-D04DDF43F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FAD02-6E9D-5E45-99BE-0D557701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457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BD9BC4-6DCF-0A85-9E3B-AC633279C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DCA0F8A-2C00-C6D5-E333-7E597437FE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824E2B-F7FE-9B91-B9B0-175FDDC8B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7F53FE-E404-6355-5332-838A31345D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111" r="11111"/>
          <a:stretch/>
        </p:blipFill>
        <p:spPr>
          <a:xfrm rot="5400000">
            <a:off x="543983" y="742950"/>
            <a:ext cx="5571066" cy="53720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91195B-C606-7786-6AE5-65C9267781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111" b="11111"/>
          <a:stretch/>
        </p:blipFill>
        <p:spPr>
          <a:xfrm>
            <a:off x="6176432" y="643467"/>
            <a:ext cx="537210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787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A81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DA9111-3F4A-16DA-DA1C-A7DBBCA44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E8DD0AC-E6AE-E104-EC45-BF8515476A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78238" y="209702"/>
            <a:ext cx="4812471" cy="62357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69309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A81FF">
            <a:alpha val="93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50AF89-CDE8-C678-CA40-460E033A0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holding a sign&#10;&#10;Description automatically generated">
            <a:extLst>
              <a:ext uri="{FF2B5EF4-FFF2-40B4-BE49-F238E27FC236}">
                <a16:creationId xmlns:a16="http://schemas.microsoft.com/office/drawing/2014/main" id="{620B3F31-EB0B-5AEF-2601-DDAA282FBE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2222"/>
          <a:stretch/>
        </p:blipFill>
        <p:spPr>
          <a:xfrm rot="5400000">
            <a:off x="543983" y="742950"/>
            <a:ext cx="5571066" cy="5372099"/>
          </a:xfrm>
          <a:prstGeom prst="rect">
            <a:avLst/>
          </a:prstGeom>
        </p:spPr>
      </p:pic>
      <p:pic>
        <p:nvPicPr>
          <p:cNvPr id="3" name="Picture 2" descr="A person holding a sign&#10;&#10;Description automatically generated">
            <a:extLst>
              <a:ext uri="{FF2B5EF4-FFF2-40B4-BE49-F238E27FC236}">
                <a16:creationId xmlns:a16="http://schemas.microsoft.com/office/drawing/2014/main" id="{D21435A5-D746-865F-DA95-B5A41DF716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464" r="10213" b="-1"/>
          <a:stretch/>
        </p:blipFill>
        <p:spPr>
          <a:xfrm rot="10800000">
            <a:off x="6176432" y="643467"/>
            <a:ext cx="537210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74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A81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03FFD6-E1F9-CCFE-530E-4D45BDB6B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A520A03-5C85-29DC-C6BD-C3A4D89033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648661" y="356270"/>
            <a:ext cx="4736803" cy="614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858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A461A7-EC70-C16D-2F0D-84FBE4D38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CD21AD-1893-323E-966D-F7C5B4A9F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32CC6A-D226-391F-742F-42D9E67CE6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45AE43-D852-724A-94D5-87C9D2238D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111" r="11111"/>
          <a:stretch/>
        </p:blipFill>
        <p:spPr>
          <a:xfrm rot="5400000">
            <a:off x="643466" y="643467"/>
            <a:ext cx="5372099" cy="55710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BD07E36-9D12-0F2B-B689-86708E06E3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839" r="13839"/>
          <a:stretch/>
        </p:blipFill>
        <p:spPr>
          <a:xfrm rot="10800000">
            <a:off x="6176432" y="643467"/>
            <a:ext cx="537210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849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3139</TotalTime>
  <Words>0</Words>
  <Application>Microsoft Macintosh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121-026 Mondays, 7:00 – 9:45 pm</dc:title>
  <dc:creator>Jennifer Staben</dc:creator>
  <cp:lastModifiedBy>Jennifer Staben</cp:lastModifiedBy>
  <cp:revision>70</cp:revision>
  <cp:lastPrinted>2022-08-22T02:33:43Z</cp:lastPrinted>
  <dcterms:created xsi:type="dcterms:W3CDTF">2021-08-23T14:59:28Z</dcterms:created>
  <dcterms:modified xsi:type="dcterms:W3CDTF">2026-10-14T14:09:47Z</dcterms:modified>
</cp:coreProperties>
</file>